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28"/>
  </p:notesMasterIdLst>
  <p:sldIdLst>
    <p:sldId id="256" r:id="rId3"/>
    <p:sldId id="322" r:id="rId4"/>
    <p:sldId id="324" r:id="rId5"/>
    <p:sldId id="325" r:id="rId6"/>
    <p:sldId id="340" r:id="rId7"/>
    <p:sldId id="342" r:id="rId8"/>
    <p:sldId id="329" r:id="rId9"/>
    <p:sldId id="326" r:id="rId10"/>
    <p:sldId id="352" r:id="rId11"/>
    <p:sldId id="351" r:id="rId12"/>
    <p:sldId id="314" r:id="rId13"/>
    <p:sldId id="338" r:id="rId14"/>
    <p:sldId id="311" r:id="rId15"/>
    <p:sldId id="313" r:id="rId16"/>
    <p:sldId id="336" r:id="rId17"/>
    <p:sldId id="312" r:id="rId18"/>
    <p:sldId id="339" r:id="rId19"/>
    <p:sldId id="337" r:id="rId20"/>
    <p:sldId id="316" r:id="rId21"/>
    <p:sldId id="334" r:id="rId22"/>
    <p:sldId id="335" r:id="rId23"/>
    <p:sldId id="354" r:id="rId24"/>
    <p:sldId id="328" r:id="rId25"/>
    <p:sldId id="298" r:id="rId26"/>
    <p:sldId id="347" r:id="rId2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1" autoAdjust="0"/>
    <p:restoredTop sz="94660"/>
  </p:normalViewPr>
  <p:slideViewPr>
    <p:cSldViewPr snapToGrid="0">
      <p:cViewPr varScale="1">
        <p:scale>
          <a:sx n="98" d="100"/>
          <a:sy n="98" d="100"/>
        </p:scale>
        <p:origin x="1068"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3" name="PlaceHolder 1"/>
          <p:cNvSpPr>
            <a:spLocks noGrp="1" noRot="1" noChangeAspect="1"/>
          </p:cNvSpPr>
          <p:nvPr>
            <p:ph type="sldImg"/>
          </p:nvPr>
        </p:nvSpPr>
        <p:spPr>
          <a:xfrm>
            <a:off x="216000" y="812520"/>
            <a:ext cx="7127280" cy="4008960"/>
          </a:xfrm>
          <a:prstGeom prst="rect">
            <a:avLst/>
          </a:prstGeom>
          <a:noFill/>
          <a:ln w="0">
            <a:noFill/>
          </a:ln>
        </p:spPr>
        <p:txBody>
          <a:bodyPr lIns="0" tIns="0" rIns="0" bIns="0" anchor="ctr">
            <a:noAutofit/>
          </a:bodyPr>
          <a:lstStyle/>
          <a:p>
            <a:pPr algn="ctr"/>
            <a:r>
              <a:rPr lang="it-IT" sz="4400" b="0" strike="noStrike" spc="-1">
                <a:solidFill>
                  <a:srgbClr val="000000"/>
                </a:solidFill>
                <a:latin typeface="Arial"/>
              </a:rPr>
              <a:t>Fai clic per spostare la diapositiva</a:t>
            </a:r>
          </a:p>
        </p:txBody>
      </p:sp>
      <p:sp>
        <p:nvSpPr>
          <p:cNvPr id="124"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marL="216000" indent="0">
              <a:buNone/>
            </a:pPr>
            <a:r>
              <a:rPr lang="it-IT" sz="2000" b="0" strike="noStrike" spc="-1">
                <a:solidFill>
                  <a:srgbClr val="000000"/>
                </a:solidFill>
                <a:latin typeface="Arial"/>
              </a:rPr>
              <a:t>Fai clic per modificare il formato delle note</a:t>
            </a:r>
          </a:p>
        </p:txBody>
      </p:sp>
      <p:sp>
        <p:nvSpPr>
          <p:cNvPr id="125"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it-IT" sz="1400" b="0" strike="noStrike" spc="-1">
                <a:solidFill>
                  <a:srgbClr val="000000"/>
                </a:solidFill>
                <a:latin typeface="Times New Roman"/>
              </a:rPr>
              <a:t>&lt;intestazione&gt;</a:t>
            </a:r>
          </a:p>
        </p:txBody>
      </p:sp>
      <p:sp>
        <p:nvSpPr>
          <p:cNvPr id="126" name="PlaceHolder 4"/>
          <p:cNvSpPr>
            <a:spLocks noGrp="1"/>
          </p:cNvSpPr>
          <p:nvPr>
            <p:ph type="dt" idx="10"/>
          </p:nvPr>
        </p:nvSpPr>
        <p:spPr>
          <a:xfrm>
            <a:off x="4278960" y="0"/>
            <a:ext cx="3280680" cy="534240"/>
          </a:xfrm>
          <a:prstGeom prst="rect">
            <a:avLst/>
          </a:prstGeom>
          <a:noFill/>
          <a:ln w="0">
            <a:noFill/>
          </a:ln>
        </p:spPr>
        <p:txBody>
          <a:bodyPr lIns="0" tIns="0" rIns="0" bIns="0" anchor="t">
            <a:noAutofit/>
          </a:bodyPr>
          <a:lstStyle>
            <a:lvl1pPr indent="0" algn="r">
              <a:buNone/>
              <a:defRPr lang="it-IT" sz="1400" b="0" strike="noStrike" spc="-1">
                <a:solidFill>
                  <a:srgbClr val="000000"/>
                </a:solidFill>
                <a:latin typeface="Times New Roman"/>
              </a:defRPr>
            </a:lvl1pPr>
          </a:lstStyle>
          <a:p>
            <a:pPr indent="0" algn="r">
              <a:buNone/>
            </a:pPr>
            <a:r>
              <a:rPr lang="it-IT" sz="1400" b="0" strike="noStrike" spc="-1">
                <a:solidFill>
                  <a:srgbClr val="000000"/>
                </a:solidFill>
                <a:latin typeface="Times New Roman"/>
              </a:rPr>
              <a:t>&lt;data/ora&gt;</a:t>
            </a:r>
          </a:p>
        </p:txBody>
      </p:sp>
      <p:sp>
        <p:nvSpPr>
          <p:cNvPr id="127" name="PlaceHolder 5"/>
          <p:cNvSpPr>
            <a:spLocks noGrp="1"/>
          </p:cNvSpPr>
          <p:nvPr>
            <p:ph type="ftr" idx="11"/>
          </p:nvPr>
        </p:nvSpPr>
        <p:spPr>
          <a:xfrm>
            <a:off x="0" y="10157400"/>
            <a:ext cx="3280680" cy="534240"/>
          </a:xfrm>
          <a:prstGeom prst="rect">
            <a:avLst/>
          </a:prstGeom>
          <a:noFill/>
          <a:ln w="0">
            <a:noFill/>
          </a:ln>
        </p:spPr>
        <p:txBody>
          <a:bodyPr lIns="0" tIns="0" rIns="0" bIns="0" anchor="b">
            <a:noAutofit/>
          </a:bodyPr>
          <a:lstStyle>
            <a:lvl1pPr indent="0">
              <a:buNone/>
              <a:defRPr lang="it-IT" sz="1400" b="0" strike="noStrike" spc="-1">
                <a:solidFill>
                  <a:srgbClr val="000000"/>
                </a:solidFill>
                <a:latin typeface="Times New Roman"/>
              </a:defRPr>
            </a:lvl1pPr>
          </a:lstStyle>
          <a:p>
            <a:pPr indent="0">
              <a:buNone/>
            </a:pPr>
            <a:r>
              <a:rPr lang="it-IT" sz="1400" b="0" strike="noStrike" spc="-1">
                <a:solidFill>
                  <a:srgbClr val="000000"/>
                </a:solidFill>
                <a:latin typeface="Times New Roman"/>
              </a:rPr>
              <a:t>&lt;piè di pagina&gt;</a:t>
            </a:r>
          </a:p>
        </p:txBody>
      </p:sp>
      <p:sp>
        <p:nvSpPr>
          <p:cNvPr id="128" name="PlaceHolder 6"/>
          <p:cNvSpPr>
            <a:spLocks noGrp="1"/>
          </p:cNvSpPr>
          <p:nvPr>
            <p:ph type="sldNum" idx="12"/>
          </p:nvPr>
        </p:nvSpPr>
        <p:spPr>
          <a:xfrm>
            <a:off x="4278960" y="10157400"/>
            <a:ext cx="3280680" cy="534240"/>
          </a:xfrm>
          <a:prstGeom prst="rect">
            <a:avLst/>
          </a:prstGeom>
          <a:noFill/>
          <a:ln w="0">
            <a:noFill/>
          </a:ln>
        </p:spPr>
        <p:txBody>
          <a:bodyPr lIns="0" tIns="0" rIns="0" bIns="0" anchor="b">
            <a:noAutofit/>
          </a:bodyPr>
          <a:lstStyle>
            <a:lvl1pPr indent="0" algn="r">
              <a:buNone/>
              <a:defRPr lang="it-IT" sz="1400" b="0" strike="noStrike" spc="-1">
                <a:solidFill>
                  <a:srgbClr val="000000"/>
                </a:solidFill>
                <a:latin typeface="Times New Roman"/>
              </a:defRPr>
            </a:lvl1pPr>
          </a:lstStyle>
          <a:p>
            <a:pPr indent="0" algn="r">
              <a:buNone/>
            </a:pPr>
            <a:fld id="{D3411503-E5FE-478F-98AD-B5A0D313CE2F}" type="slidenum">
              <a:rPr lang="it-IT" sz="1400" b="0" strike="noStrike" spc="-1">
                <a:solidFill>
                  <a:srgbClr val="000000"/>
                </a:solidFill>
                <a:latin typeface="Times New Roman"/>
              </a:rPr>
              <a:pPr indent="0" algn="r">
                <a:buNone/>
              </a:pPr>
              <a:t>‹N›</a:t>
            </a:fld>
            <a:endParaRPr lang="it-IT"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PlaceHolder 1"/>
          <p:cNvSpPr>
            <a:spLocks noGrp="1" noRot="1" noChangeAspect="1"/>
          </p:cNvSpPr>
          <p:nvPr>
            <p:ph type="sldImg"/>
          </p:nvPr>
        </p:nvSpPr>
        <p:spPr>
          <a:xfrm>
            <a:off x="685800" y="1143000"/>
            <a:ext cx="5484813" cy="3084513"/>
          </a:xfrm>
          <a:prstGeom prst="rect">
            <a:avLst/>
          </a:prstGeom>
          <a:ln w="0">
            <a:noFill/>
          </a:ln>
        </p:spPr>
        <p:txBody>
          <a:bodyPr/>
          <a:lstStyle/>
          <a:p>
            <a:endParaRPr lang="it-IT"/>
          </a:p>
        </p:txBody>
      </p:sp>
      <p:sp>
        <p:nvSpPr>
          <p:cNvPr id="236" name="PlaceHolder 2"/>
          <p:cNvSpPr>
            <a:spLocks noGrp="1"/>
          </p:cNvSpPr>
          <p:nvPr>
            <p:ph type="body"/>
          </p:nvPr>
        </p:nvSpPr>
        <p:spPr>
          <a:xfrm>
            <a:off x="685800" y="4400640"/>
            <a:ext cx="5484960" cy="3598920"/>
          </a:xfrm>
          <a:prstGeom prst="rect">
            <a:avLst/>
          </a:prstGeom>
          <a:noFill/>
          <a:ln w="0">
            <a:noFill/>
          </a:ln>
        </p:spPr>
        <p:txBody>
          <a:bodyPr lIns="0" tIns="0" rIns="0" bIns="0" anchor="t">
            <a:noAutofit/>
          </a:bodyPr>
          <a:lstStyle/>
          <a:p>
            <a:pPr marL="216000" indent="0">
              <a:buNone/>
            </a:pPr>
            <a:endParaRPr lang="it-IT" sz="1800" b="0" strike="noStrike" spc="-1">
              <a:solidFill>
                <a:srgbClr val="000000"/>
              </a:solidFill>
              <a:latin typeface="Arial"/>
            </a:endParaRPr>
          </a:p>
        </p:txBody>
      </p:sp>
      <p:sp>
        <p:nvSpPr>
          <p:cNvPr id="237" name="PlaceHolder 3"/>
          <p:cNvSpPr>
            <a:spLocks noGrp="1"/>
          </p:cNvSpPr>
          <p:nvPr>
            <p:ph type="sldNum" idx="16"/>
          </p:nvPr>
        </p:nvSpPr>
        <p:spPr>
          <a:xfrm>
            <a:off x="3884760" y="8685360"/>
            <a:ext cx="2970360" cy="457200"/>
          </a:xfrm>
          <a:prstGeom prst="rect">
            <a:avLst/>
          </a:prstGeom>
          <a:noFill/>
          <a:ln w="0">
            <a:noFill/>
          </a:ln>
        </p:spPr>
        <p:txBody>
          <a:bodyPr lIns="0" tIns="0" rIns="0" bIns="0" anchor="b">
            <a:noAutofit/>
          </a:bodyPr>
          <a:lstStyle>
            <a:lvl1pPr indent="0" algn="r" defTabSz="914400">
              <a:lnSpc>
                <a:spcPct val="100000"/>
              </a:lnSpc>
              <a:buNone/>
              <a:tabLst>
                <a:tab pos="0" algn="l"/>
              </a:tabLst>
              <a:defRPr lang="it-IT" sz="1200" b="0" strike="noStrike" spc="-1">
                <a:solidFill>
                  <a:schemeClr val="dk1"/>
                </a:solidFill>
                <a:latin typeface="+mn-lt"/>
                <a:ea typeface="+mn-ea"/>
              </a:defRPr>
            </a:lvl1pPr>
          </a:lstStyle>
          <a:p>
            <a:pPr indent="0" algn="r" defTabSz="914400">
              <a:lnSpc>
                <a:spcPct val="100000"/>
              </a:lnSpc>
              <a:buNone/>
              <a:tabLst>
                <a:tab pos="0" algn="l"/>
              </a:tabLst>
            </a:pPr>
            <a:fld id="{B6BA74E9-535B-4411-9AB4-CD7374B8F116}" type="slidenum">
              <a:rPr lang="it-IT" sz="1200" b="0" strike="noStrike" spc="-1">
                <a:solidFill>
                  <a:schemeClr val="dk1"/>
                </a:solidFill>
                <a:latin typeface="+mn-lt"/>
                <a:ea typeface="+mn-ea"/>
              </a:rPr>
              <a:pPr indent="0" algn="r" defTabSz="914400">
                <a:lnSpc>
                  <a:spcPct val="100000"/>
                </a:lnSpc>
                <a:buNone/>
                <a:tabLst>
                  <a:tab pos="0" algn="l"/>
                </a:tabLst>
              </a:pPr>
              <a:t>2</a:t>
            </a:fld>
            <a:endParaRPr lang="it-IT" sz="1200" b="0" strike="noStrike" spc="-1">
              <a:solidFill>
                <a:srgbClr val="000000"/>
              </a:solidFill>
              <a:latin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PlaceHolder 1"/>
          <p:cNvSpPr>
            <a:spLocks noGrp="1" noRot="1" noChangeAspect="1"/>
          </p:cNvSpPr>
          <p:nvPr>
            <p:ph type="sldImg"/>
          </p:nvPr>
        </p:nvSpPr>
        <p:spPr>
          <a:xfrm>
            <a:off x="685800" y="1143000"/>
            <a:ext cx="5484960" cy="3084840"/>
          </a:xfrm>
          <a:prstGeom prst="rect">
            <a:avLst/>
          </a:prstGeom>
          <a:ln w="0">
            <a:noFill/>
          </a:ln>
        </p:spPr>
        <p:txBody>
          <a:bodyPr/>
          <a:lstStyle/>
          <a:p>
            <a:endParaRPr lang="it-IT"/>
          </a:p>
        </p:txBody>
      </p:sp>
      <p:sp>
        <p:nvSpPr>
          <p:cNvPr id="239" name="PlaceHolder 2"/>
          <p:cNvSpPr>
            <a:spLocks noGrp="1"/>
          </p:cNvSpPr>
          <p:nvPr>
            <p:ph type="body"/>
          </p:nvPr>
        </p:nvSpPr>
        <p:spPr>
          <a:xfrm>
            <a:off x="685800" y="4400640"/>
            <a:ext cx="5484960" cy="3598920"/>
          </a:xfrm>
          <a:prstGeom prst="rect">
            <a:avLst/>
          </a:prstGeom>
          <a:noFill/>
          <a:ln w="0">
            <a:noFill/>
          </a:ln>
        </p:spPr>
        <p:txBody>
          <a:bodyPr lIns="0" tIns="0" rIns="0" bIns="0" anchor="t">
            <a:noAutofit/>
          </a:bodyPr>
          <a:lstStyle/>
          <a:p>
            <a:pPr marL="216000" indent="0">
              <a:buNone/>
            </a:pPr>
            <a:endParaRPr lang="it-IT" sz="1800" b="0" strike="noStrike" spc="-1">
              <a:solidFill>
                <a:srgbClr val="000000"/>
              </a:solidFill>
              <a:latin typeface="Arial"/>
            </a:endParaRPr>
          </a:p>
        </p:txBody>
      </p:sp>
      <p:sp>
        <p:nvSpPr>
          <p:cNvPr id="240" name="PlaceHolder 3"/>
          <p:cNvSpPr>
            <a:spLocks noGrp="1"/>
          </p:cNvSpPr>
          <p:nvPr>
            <p:ph type="sldNum" idx="17"/>
          </p:nvPr>
        </p:nvSpPr>
        <p:spPr>
          <a:xfrm>
            <a:off x="3884760" y="8685360"/>
            <a:ext cx="2970360" cy="457200"/>
          </a:xfrm>
          <a:prstGeom prst="rect">
            <a:avLst/>
          </a:prstGeom>
          <a:noFill/>
          <a:ln w="0">
            <a:noFill/>
          </a:ln>
        </p:spPr>
        <p:txBody>
          <a:bodyPr lIns="0" tIns="0" rIns="0" bIns="0" anchor="b">
            <a:noAutofit/>
          </a:bodyPr>
          <a:lstStyle>
            <a:lvl1pPr indent="0" algn="r" defTabSz="914400">
              <a:lnSpc>
                <a:spcPct val="100000"/>
              </a:lnSpc>
              <a:buNone/>
              <a:tabLst>
                <a:tab pos="0" algn="l"/>
              </a:tabLst>
              <a:defRPr lang="it-IT" sz="1200" b="0" strike="noStrike" spc="-1">
                <a:solidFill>
                  <a:schemeClr val="dk1"/>
                </a:solidFill>
                <a:latin typeface="+mn-lt"/>
                <a:ea typeface="+mn-ea"/>
              </a:defRPr>
            </a:lvl1pPr>
          </a:lstStyle>
          <a:p>
            <a:pPr indent="0" algn="r" defTabSz="914400">
              <a:lnSpc>
                <a:spcPct val="100000"/>
              </a:lnSpc>
              <a:buNone/>
              <a:tabLst>
                <a:tab pos="0" algn="l"/>
              </a:tabLst>
            </a:pPr>
            <a:fld id="{4053C8A1-8755-48CF-A8EC-5E288AF19824}" type="slidenum">
              <a:rPr lang="it-IT" sz="1200" b="0" strike="noStrike" spc="-1">
                <a:solidFill>
                  <a:schemeClr val="dk1"/>
                </a:solidFill>
                <a:latin typeface="+mn-lt"/>
                <a:ea typeface="+mn-ea"/>
              </a:rPr>
              <a:pPr indent="0" algn="r" defTabSz="914400">
                <a:lnSpc>
                  <a:spcPct val="100000"/>
                </a:lnSpc>
                <a:buNone/>
                <a:tabLst>
                  <a:tab pos="0" algn="l"/>
                </a:tabLst>
              </a:pPr>
              <a:t>3</a:t>
            </a:fld>
            <a:endParaRPr lang="it-IT" sz="1200" b="0" strike="noStrike" spc="-1">
              <a:solidFill>
                <a:srgbClr val="000000"/>
              </a:solidFill>
              <a:latin typeface="Times New Roman"/>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 name="PlaceHolder 1"/>
          <p:cNvSpPr>
            <a:spLocks noGrp="1" noRot="1" noChangeAspect="1"/>
          </p:cNvSpPr>
          <p:nvPr>
            <p:ph type="sldImg"/>
          </p:nvPr>
        </p:nvSpPr>
        <p:spPr>
          <a:xfrm>
            <a:off x="685800" y="1143000"/>
            <a:ext cx="5484813" cy="3084513"/>
          </a:xfrm>
          <a:prstGeom prst="rect">
            <a:avLst/>
          </a:prstGeom>
          <a:ln w="0">
            <a:noFill/>
          </a:ln>
        </p:spPr>
        <p:txBody>
          <a:bodyPr/>
          <a:lstStyle/>
          <a:p>
            <a:endParaRPr lang="it-IT"/>
          </a:p>
        </p:txBody>
      </p:sp>
      <p:sp>
        <p:nvSpPr>
          <p:cNvPr id="245" name="PlaceHolder 2"/>
          <p:cNvSpPr>
            <a:spLocks noGrp="1"/>
          </p:cNvSpPr>
          <p:nvPr>
            <p:ph type="body"/>
          </p:nvPr>
        </p:nvSpPr>
        <p:spPr>
          <a:xfrm>
            <a:off x="685800" y="4400640"/>
            <a:ext cx="5484960" cy="3598920"/>
          </a:xfrm>
          <a:prstGeom prst="rect">
            <a:avLst/>
          </a:prstGeom>
          <a:noFill/>
          <a:ln w="0">
            <a:noFill/>
          </a:ln>
        </p:spPr>
        <p:txBody>
          <a:bodyPr lIns="0" tIns="0" rIns="0" bIns="0" anchor="t">
            <a:noAutofit/>
          </a:bodyPr>
          <a:lstStyle/>
          <a:p>
            <a:pPr marL="216000" indent="0">
              <a:buNone/>
            </a:pPr>
            <a:endParaRPr lang="it-IT" sz="1800" b="0" strike="noStrike" spc="-1">
              <a:solidFill>
                <a:srgbClr val="000000"/>
              </a:solidFill>
              <a:latin typeface="Arial"/>
            </a:endParaRPr>
          </a:p>
        </p:txBody>
      </p:sp>
      <p:sp>
        <p:nvSpPr>
          <p:cNvPr id="246" name="PlaceHolder 3"/>
          <p:cNvSpPr>
            <a:spLocks noGrp="1"/>
          </p:cNvSpPr>
          <p:nvPr>
            <p:ph type="sldNum" idx="19"/>
          </p:nvPr>
        </p:nvSpPr>
        <p:spPr>
          <a:xfrm>
            <a:off x="3884760" y="8685360"/>
            <a:ext cx="2970360" cy="457200"/>
          </a:xfrm>
          <a:prstGeom prst="rect">
            <a:avLst/>
          </a:prstGeom>
          <a:noFill/>
          <a:ln w="0">
            <a:noFill/>
          </a:ln>
        </p:spPr>
        <p:txBody>
          <a:bodyPr lIns="0" tIns="0" rIns="0" bIns="0" anchor="b">
            <a:noAutofit/>
          </a:bodyPr>
          <a:lstStyle>
            <a:lvl1pPr indent="0" algn="r" defTabSz="914400">
              <a:lnSpc>
                <a:spcPct val="100000"/>
              </a:lnSpc>
              <a:buNone/>
              <a:tabLst>
                <a:tab pos="0" algn="l"/>
              </a:tabLst>
              <a:defRPr lang="it-IT" sz="1200" b="0" strike="noStrike" spc="-1">
                <a:solidFill>
                  <a:schemeClr val="dk1"/>
                </a:solidFill>
                <a:latin typeface="+mn-lt"/>
                <a:ea typeface="+mn-ea"/>
              </a:defRPr>
            </a:lvl1pPr>
          </a:lstStyle>
          <a:p>
            <a:pPr indent="0" algn="r" defTabSz="914400">
              <a:lnSpc>
                <a:spcPct val="100000"/>
              </a:lnSpc>
              <a:buNone/>
              <a:tabLst>
                <a:tab pos="0" algn="l"/>
              </a:tabLst>
            </a:pPr>
            <a:fld id="{711FAD33-EF6E-4B33-A935-1224F75EFD94}" type="slidenum">
              <a:rPr lang="it-IT" sz="1200" b="0" strike="noStrike" spc="-1">
                <a:solidFill>
                  <a:schemeClr val="dk1"/>
                </a:solidFill>
                <a:latin typeface="+mn-lt"/>
                <a:ea typeface="+mn-ea"/>
              </a:rPr>
              <a:pPr indent="0" algn="r" defTabSz="914400">
                <a:lnSpc>
                  <a:spcPct val="100000"/>
                </a:lnSpc>
                <a:buNone/>
                <a:tabLst>
                  <a:tab pos="0" algn="l"/>
                </a:tabLst>
              </a:pPr>
              <a:t>4</a:t>
            </a:fld>
            <a:endParaRPr lang="it-IT" sz="1200" b="0" strike="noStrike" spc="-1">
              <a:solidFill>
                <a:srgbClr val="000000"/>
              </a:solidFill>
              <a:latin typeface="Times New Roman"/>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PlaceHolder 1"/>
          <p:cNvSpPr>
            <a:spLocks noGrp="1" noRot="1" noChangeAspect="1"/>
          </p:cNvSpPr>
          <p:nvPr>
            <p:ph type="sldImg"/>
          </p:nvPr>
        </p:nvSpPr>
        <p:spPr>
          <a:xfrm>
            <a:off x="685800" y="1143000"/>
            <a:ext cx="5484813" cy="3084513"/>
          </a:xfrm>
          <a:prstGeom prst="rect">
            <a:avLst/>
          </a:prstGeom>
          <a:ln w="0">
            <a:noFill/>
          </a:ln>
        </p:spPr>
        <p:txBody>
          <a:bodyPr/>
          <a:lstStyle/>
          <a:p>
            <a:endParaRPr lang="it-IT"/>
          </a:p>
        </p:txBody>
      </p:sp>
      <p:sp>
        <p:nvSpPr>
          <p:cNvPr id="248" name="PlaceHolder 2"/>
          <p:cNvSpPr>
            <a:spLocks noGrp="1"/>
          </p:cNvSpPr>
          <p:nvPr>
            <p:ph type="body"/>
          </p:nvPr>
        </p:nvSpPr>
        <p:spPr>
          <a:xfrm>
            <a:off x="685800" y="4400640"/>
            <a:ext cx="5484960" cy="3598920"/>
          </a:xfrm>
          <a:prstGeom prst="rect">
            <a:avLst/>
          </a:prstGeom>
          <a:noFill/>
          <a:ln w="0">
            <a:noFill/>
          </a:ln>
        </p:spPr>
        <p:txBody>
          <a:bodyPr lIns="0" tIns="0" rIns="0" bIns="0" anchor="t">
            <a:noAutofit/>
          </a:bodyPr>
          <a:lstStyle/>
          <a:p>
            <a:pPr marL="216000" indent="0">
              <a:buNone/>
            </a:pPr>
            <a:endParaRPr lang="it-IT" sz="1800" b="0" strike="noStrike" spc="-1">
              <a:solidFill>
                <a:srgbClr val="000000"/>
              </a:solidFill>
              <a:latin typeface="Arial"/>
            </a:endParaRPr>
          </a:p>
        </p:txBody>
      </p:sp>
      <p:sp>
        <p:nvSpPr>
          <p:cNvPr id="249" name="PlaceHolder 3"/>
          <p:cNvSpPr>
            <a:spLocks noGrp="1"/>
          </p:cNvSpPr>
          <p:nvPr>
            <p:ph type="sldNum" idx="20"/>
          </p:nvPr>
        </p:nvSpPr>
        <p:spPr>
          <a:xfrm>
            <a:off x="3884760" y="8685360"/>
            <a:ext cx="2970360" cy="457200"/>
          </a:xfrm>
          <a:prstGeom prst="rect">
            <a:avLst/>
          </a:prstGeom>
          <a:noFill/>
          <a:ln w="0">
            <a:noFill/>
          </a:ln>
        </p:spPr>
        <p:txBody>
          <a:bodyPr lIns="0" tIns="0" rIns="0" bIns="0" anchor="b">
            <a:noAutofit/>
          </a:bodyPr>
          <a:lstStyle>
            <a:lvl1pPr indent="0" algn="r" defTabSz="914400">
              <a:lnSpc>
                <a:spcPct val="100000"/>
              </a:lnSpc>
              <a:buNone/>
              <a:tabLst>
                <a:tab pos="0" algn="l"/>
              </a:tabLst>
              <a:defRPr lang="it-IT" sz="1200" b="0" strike="noStrike" spc="-1">
                <a:solidFill>
                  <a:schemeClr val="dk1"/>
                </a:solidFill>
                <a:latin typeface="+mn-lt"/>
                <a:ea typeface="+mn-ea"/>
              </a:defRPr>
            </a:lvl1pPr>
          </a:lstStyle>
          <a:p>
            <a:pPr indent="0" algn="r" defTabSz="914400">
              <a:lnSpc>
                <a:spcPct val="100000"/>
              </a:lnSpc>
              <a:buNone/>
              <a:tabLst>
                <a:tab pos="0" algn="l"/>
              </a:tabLst>
            </a:pPr>
            <a:fld id="{C0ED8AA9-2BC8-4EAD-B186-8B0BEC1B8EDD}" type="slidenum">
              <a:rPr lang="it-IT" sz="1200" b="0" strike="noStrike" spc="-1">
                <a:solidFill>
                  <a:schemeClr val="dk1"/>
                </a:solidFill>
                <a:latin typeface="+mn-lt"/>
                <a:ea typeface="+mn-ea"/>
              </a:rPr>
              <a:pPr indent="0" algn="r" defTabSz="914400">
                <a:lnSpc>
                  <a:spcPct val="100000"/>
                </a:lnSpc>
                <a:buNone/>
                <a:tabLst>
                  <a:tab pos="0" algn="l"/>
                </a:tabLst>
              </a:pPr>
              <a:t>8</a:t>
            </a:fld>
            <a:endParaRPr lang="it-IT" sz="1200" b="0" strike="noStrike" spc="-1">
              <a:solidFill>
                <a:srgbClr val="000000"/>
              </a:solidFill>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lstStyle/>
          <a:p>
            <a:r>
              <a:t>Footer</a:t>
            </a:r>
          </a:p>
        </p:txBody>
      </p:sp>
      <p:sp>
        <p:nvSpPr>
          <p:cNvPr id="3" name="PlaceHolder 2"/>
          <p:cNvSpPr>
            <a:spLocks noGrp="1"/>
          </p:cNvSpPr>
          <p:nvPr>
            <p:ph type="sldNum" idx="2"/>
          </p:nvPr>
        </p:nvSpPr>
        <p:spPr/>
        <p:txBody>
          <a:bodyPr/>
          <a:lstStyle/>
          <a:p>
            <a:fld id="{A0DB5F8B-4B87-4491-B056-B3C9DC8F9243}" type="slidenum">
              <a:rPr/>
              <a:pPr/>
              <a:t>‹N›</a:t>
            </a:fld>
            <a:endParaRPr/>
          </a:p>
        </p:txBody>
      </p:sp>
      <p:sp>
        <p:nvSpPr>
          <p:cNvPr id="4" name="PlaceHolder 3"/>
          <p:cNvSpPr>
            <a:spLocks noGrp="1"/>
          </p:cNvSpPr>
          <p:nvPr>
            <p:ph type="dt" idx="3"/>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27"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28"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010D6B02-16D4-47A3-9137-BE68DFD413F7}" type="slidenum">
              <a:rPr/>
              <a:pPr/>
              <a:t>‹N›</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30"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3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32"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33"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7" name="PlaceHolder 6"/>
          <p:cNvSpPr>
            <a:spLocks noGrp="1"/>
          </p:cNvSpPr>
          <p:nvPr>
            <p:ph type="ftr" idx="1"/>
          </p:nvPr>
        </p:nvSpPr>
        <p:spPr/>
        <p:txBody>
          <a:bodyPr/>
          <a:lstStyle/>
          <a:p>
            <a:r>
              <a:t>Footer</a:t>
            </a:r>
          </a:p>
        </p:txBody>
      </p:sp>
      <p:sp>
        <p:nvSpPr>
          <p:cNvPr id="8" name="PlaceHolder 7"/>
          <p:cNvSpPr>
            <a:spLocks noGrp="1"/>
          </p:cNvSpPr>
          <p:nvPr>
            <p:ph type="sldNum" idx="2"/>
          </p:nvPr>
        </p:nvSpPr>
        <p:spPr/>
        <p:txBody>
          <a:bodyPr/>
          <a:lstStyle/>
          <a:p>
            <a:fld id="{3D0D2832-8F7D-48F1-9D85-5E86F0BEB333}" type="slidenum">
              <a:rPr/>
              <a:pPr/>
              <a:t>‹N›</a:t>
            </a:fld>
            <a:endParaRPr/>
          </a:p>
        </p:txBody>
      </p:sp>
      <p:sp>
        <p:nvSpPr>
          <p:cNvPr id="9" name="PlaceHolder 8"/>
          <p:cNvSpPr>
            <a:spLocks noGrp="1"/>
          </p:cNvSpPr>
          <p:nvPr>
            <p:ph type="dt" idx="3"/>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35"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36"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37"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38"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39"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40"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9" name="PlaceHolder 8"/>
          <p:cNvSpPr>
            <a:spLocks noGrp="1"/>
          </p:cNvSpPr>
          <p:nvPr>
            <p:ph type="ftr" idx="1"/>
          </p:nvPr>
        </p:nvSpPr>
        <p:spPr/>
        <p:txBody>
          <a:bodyPr/>
          <a:lstStyle/>
          <a:p>
            <a:r>
              <a:t>Footer</a:t>
            </a:r>
          </a:p>
        </p:txBody>
      </p:sp>
      <p:sp>
        <p:nvSpPr>
          <p:cNvPr id="10" name="PlaceHolder 9"/>
          <p:cNvSpPr>
            <a:spLocks noGrp="1"/>
          </p:cNvSpPr>
          <p:nvPr>
            <p:ph type="sldNum" idx="2"/>
          </p:nvPr>
        </p:nvSpPr>
        <p:spPr/>
        <p:txBody>
          <a:bodyPr/>
          <a:lstStyle/>
          <a:p>
            <a:fld id="{6C360380-886F-4103-BB9F-8220DB1311F4}" type="slidenum">
              <a:rPr/>
              <a:pPr/>
              <a:t>‹N›</a:t>
            </a:fld>
            <a:endParaRPr/>
          </a:p>
        </p:txBody>
      </p:sp>
      <p:sp>
        <p:nvSpPr>
          <p:cNvPr id="11" name="PlaceHolder 10"/>
          <p:cNvSpPr>
            <a:spLocks noGrp="1"/>
          </p:cNvSpPr>
          <p:nvPr>
            <p:ph type="dt" idx="3"/>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lstStyle/>
          <a:p>
            <a:r>
              <a:t>Footer</a:t>
            </a:r>
          </a:p>
        </p:txBody>
      </p:sp>
      <p:sp>
        <p:nvSpPr>
          <p:cNvPr id="3" name="PlaceHolder 2"/>
          <p:cNvSpPr>
            <a:spLocks noGrp="1"/>
          </p:cNvSpPr>
          <p:nvPr>
            <p:ph type="sldNum" idx="5"/>
          </p:nvPr>
        </p:nvSpPr>
        <p:spPr/>
        <p:txBody>
          <a:bodyPr/>
          <a:lstStyle/>
          <a:p>
            <a:fld id="{D1B25902-6954-43E4-8504-10451C0B1BCD}" type="slidenum">
              <a:rPr/>
              <a:pPr/>
              <a:t>‹N›</a:t>
            </a:fld>
            <a:endParaRPr/>
          </a:p>
        </p:txBody>
      </p:sp>
      <p:sp>
        <p:nvSpPr>
          <p:cNvPr id="4" name="PlaceHolder 3"/>
          <p:cNvSpPr>
            <a:spLocks noGrp="1"/>
          </p:cNvSpPr>
          <p:nvPr>
            <p:ph type="dt" idx="6"/>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47"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it-IT" sz="3200" b="0" strike="noStrike" spc="-1">
              <a:solidFill>
                <a:srgbClr val="000000"/>
              </a:solidFill>
              <a:latin typeface="Arial"/>
            </a:endParaRPr>
          </a:p>
        </p:txBody>
      </p:sp>
      <p:sp>
        <p:nvSpPr>
          <p:cNvPr id="4" name="PlaceHolder 3"/>
          <p:cNvSpPr>
            <a:spLocks noGrp="1"/>
          </p:cNvSpPr>
          <p:nvPr>
            <p:ph type="ftr" idx="4"/>
          </p:nvPr>
        </p:nvSpPr>
        <p:spPr/>
        <p:txBody>
          <a:bodyPr/>
          <a:lstStyle/>
          <a:p>
            <a:r>
              <a:t>Footer</a:t>
            </a:r>
          </a:p>
        </p:txBody>
      </p:sp>
      <p:sp>
        <p:nvSpPr>
          <p:cNvPr id="5" name="PlaceHolder 4"/>
          <p:cNvSpPr>
            <a:spLocks noGrp="1"/>
          </p:cNvSpPr>
          <p:nvPr>
            <p:ph type="sldNum" idx="5"/>
          </p:nvPr>
        </p:nvSpPr>
        <p:spPr/>
        <p:txBody>
          <a:bodyPr/>
          <a:lstStyle/>
          <a:p>
            <a:fld id="{55D77119-9F42-4D86-A32D-EC874238A010}" type="slidenum">
              <a:rPr/>
              <a:pPr/>
              <a:t>‹N›</a:t>
            </a:fld>
            <a:endParaRPr/>
          </a:p>
        </p:txBody>
      </p:sp>
      <p:sp>
        <p:nvSpPr>
          <p:cNvPr id="6" name="PlaceHolder 5"/>
          <p:cNvSpPr>
            <a:spLocks noGrp="1"/>
          </p:cNvSpPr>
          <p:nvPr>
            <p:ph type="dt" idx="6"/>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49"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4" name="PlaceHolder 3"/>
          <p:cNvSpPr>
            <a:spLocks noGrp="1"/>
          </p:cNvSpPr>
          <p:nvPr>
            <p:ph type="ftr" idx="4"/>
          </p:nvPr>
        </p:nvSpPr>
        <p:spPr/>
        <p:txBody>
          <a:bodyPr/>
          <a:lstStyle/>
          <a:p>
            <a:r>
              <a:t>Footer</a:t>
            </a:r>
          </a:p>
        </p:txBody>
      </p:sp>
      <p:sp>
        <p:nvSpPr>
          <p:cNvPr id="5" name="PlaceHolder 4"/>
          <p:cNvSpPr>
            <a:spLocks noGrp="1"/>
          </p:cNvSpPr>
          <p:nvPr>
            <p:ph type="sldNum" idx="5"/>
          </p:nvPr>
        </p:nvSpPr>
        <p:spPr/>
        <p:txBody>
          <a:bodyPr/>
          <a:lstStyle/>
          <a:p>
            <a:fld id="{E16A7F4C-8114-4488-8DE1-F92875BE1A50}" type="slidenum">
              <a:rPr/>
              <a:pPr/>
              <a:t>‹N›</a:t>
            </a:fld>
            <a:endParaRPr/>
          </a:p>
        </p:txBody>
      </p:sp>
      <p:sp>
        <p:nvSpPr>
          <p:cNvPr id="6" name="PlaceHolder 5"/>
          <p:cNvSpPr>
            <a:spLocks noGrp="1"/>
          </p:cNvSpPr>
          <p:nvPr>
            <p:ph type="dt" idx="6"/>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51"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52"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5" name="PlaceHolder 4"/>
          <p:cNvSpPr>
            <a:spLocks noGrp="1"/>
          </p:cNvSpPr>
          <p:nvPr>
            <p:ph type="ftr" idx="4"/>
          </p:nvPr>
        </p:nvSpPr>
        <p:spPr/>
        <p:txBody>
          <a:bodyPr/>
          <a:lstStyle/>
          <a:p>
            <a:r>
              <a:t>Footer</a:t>
            </a:r>
          </a:p>
        </p:txBody>
      </p:sp>
      <p:sp>
        <p:nvSpPr>
          <p:cNvPr id="6" name="PlaceHolder 5"/>
          <p:cNvSpPr>
            <a:spLocks noGrp="1"/>
          </p:cNvSpPr>
          <p:nvPr>
            <p:ph type="sldNum" idx="5"/>
          </p:nvPr>
        </p:nvSpPr>
        <p:spPr/>
        <p:txBody>
          <a:bodyPr/>
          <a:lstStyle/>
          <a:p>
            <a:fld id="{1189FA79-2AE5-4CCA-A5FF-CF1B4BAB8E5B}" type="slidenum">
              <a:rPr/>
              <a:pPr/>
              <a:t>‹N›</a:t>
            </a:fld>
            <a:endParaRPr/>
          </a:p>
        </p:txBody>
      </p:sp>
      <p:sp>
        <p:nvSpPr>
          <p:cNvPr id="7" name="PlaceHolder 6"/>
          <p:cNvSpPr>
            <a:spLocks noGrp="1"/>
          </p:cNvSpPr>
          <p:nvPr>
            <p:ph type="dt" idx="6"/>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3" name="PlaceHolder 2"/>
          <p:cNvSpPr>
            <a:spLocks noGrp="1"/>
          </p:cNvSpPr>
          <p:nvPr>
            <p:ph type="ftr" idx="4"/>
          </p:nvPr>
        </p:nvSpPr>
        <p:spPr/>
        <p:txBody>
          <a:bodyPr/>
          <a:lstStyle/>
          <a:p>
            <a:r>
              <a:t>Footer</a:t>
            </a:r>
          </a:p>
        </p:txBody>
      </p:sp>
      <p:sp>
        <p:nvSpPr>
          <p:cNvPr id="4" name="PlaceHolder 3"/>
          <p:cNvSpPr>
            <a:spLocks noGrp="1"/>
          </p:cNvSpPr>
          <p:nvPr>
            <p:ph type="sldNum" idx="5"/>
          </p:nvPr>
        </p:nvSpPr>
        <p:spPr/>
        <p:txBody>
          <a:bodyPr/>
          <a:lstStyle/>
          <a:p>
            <a:fld id="{28A26101-4F6B-4428-B00D-1E1B61DFBFF7}" type="slidenum">
              <a:rPr/>
              <a:pPr/>
              <a:t>‹N›</a:t>
            </a:fld>
            <a:endParaRPr/>
          </a:p>
        </p:txBody>
      </p:sp>
      <p:sp>
        <p:nvSpPr>
          <p:cNvPr id="5" name="PlaceHolder 4"/>
          <p:cNvSpPr>
            <a:spLocks noGrp="1"/>
          </p:cNvSpPr>
          <p:nvPr>
            <p:ph type="dt" idx="6"/>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it-IT" sz="3200" b="0" strike="noStrike" spc="-1">
              <a:solidFill>
                <a:srgbClr val="000000"/>
              </a:solidFill>
              <a:latin typeface="Arial"/>
            </a:endParaRPr>
          </a:p>
        </p:txBody>
      </p:sp>
      <p:sp>
        <p:nvSpPr>
          <p:cNvPr id="3" name="PlaceHolder 2"/>
          <p:cNvSpPr>
            <a:spLocks noGrp="1"/>
          </p:cNvSpPr>
          <p:nvPr>
            <p:ph type="ftr" idx="4"/>
          </p:nvPr>
        </p:nvSpPr>
        <p:spPr/>
        <p:txBody>
          <a:bodyPr/>
          <a:lstStyle/>
          <a:p>
            <a:r>
              <a:t>Footer</a:t>
            </a:r>
          </a:p>
        </p:txBody>
      </p:sp>
      <p:sp>
        <p:nvSpPr>
          <p:cNvPr id="4" name="PlaceHolder 3"/>
          <p:cNvSpPr>
            <a:spLocks noGrp="1"/>
          </p:cNvSpPr>
          <p:nvPr>
            <p:ph type="sldNum" idx="5"/>
          </p:nvPr>
        </p:nvSpPr>
        <p:spPr/>
        <p:txBody>
          <a:bodyPr/>
          <a:lstStyle/>
          <a:p>
            <a:fld id="{8DF0006F-0C6B-4D83-8225-1B1DB303A7B7}" type="slidenum">
              <a:rPr/>
              <a:pPr/>
              <a:t>‹N›</a:t>
            </a:fld>
            <a:endParaRPr/>
          </a:p>
        </p:txBody>
      </p:sp>
      <p:sp>
        <p:nvSpPr>
          <p:cNvPr id="5" name="PlaceHolder 4"/>
          <p:cNvSpPr>
            <a:spLocks noGrp="1"/>
          </p:cNvSpPr>
          <p:nvPr>
            <p:ph type="dt" idx="6"/>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56"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57"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58"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CA962D6E-B063-4E87-BAA3-ED7774C827CE}" type="slidenum">
              <a:rPr/>
              <a:pPr/>
              <a:t>‹N›</a:t>
            </a:fld>
            <a:endParaRPr/>
          </a:p>
        </p:txBody>
      </p:sp>
      <p:sp>
        <p:nvSpPr>
          <p:cNvPr id="8" name="PlaceHolder 7"/>
          <p:cNvSpPr>
            <a:spLocks noGrp="1"/>
          </p:cNvSpPr>
          <p:nvPr>
            <p:ph type="dt" idx="6"/>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6"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it-IT"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2" name="PlaceHolder 4"/>
          <p:cNvSpPr>
            <a:spLocks noGrp="1"/>
          </p:cNvSpPr>
          <p:nvPr>
            <p:ph type="sldNum" idx="2"/>
          </p:nvPr>
        </p:nvSpPr>
        <p:spPr/>
        <p:txBody>
          <a:bodyPr/>
          <a:lstStyle/>
          <a:p>
            <a:fld id="{390CBCDF-8D22-477C-86BF-90E39002FDDE}" type="slidenum">
              <a:rPr/>
              <a:pPr/>
              <a:t>‹N›</a:t>
            </a:fld>
            <a:endParaRPr/>
          </a:p>
        </p:txBody>
      </p:sp>
      <p:sp>
        <p:nvSpPr>
          <p:cNvPr id="3" name="PlaceHolder 5"/>
          <p:cNvSpPr>
            <a:spLocks noGrp="1"/>
          </p:cNvSpPr>
          <p:nvPr>
            <p:ph type="dt" idx="3"/>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60"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6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62"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DDB2E8EC-1F94-4BEB-BCCC-D618D7D49E89}" type="slidenum">
              <a:rPr/>
              <a:pPr/>
              <a:t>‹N›</a:t>
            </a:fld>
            <a:endParaRPr/>
          </a:p>
        </p:txBody>
      </p:sp>
      <p:sp>
        <p:nvSpPr>
          <p:cNvPr id="8" name="PlaceHolder 7"/>
          <p:cNvSpPr>
            <a:spLocks noGrp="1"/>
          </p:cNvSpPr>
          <p:nvPr>
            <p:ph type="dt" idx="6"/>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64"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65"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66"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4BEB0CB5-49C7-4405-A894-0B0FF0BE1017}" type="slidenum">
              <a:rPr/>
              <a:pPr/>
              <a:t>‹N›</a:t>
            </a:fld>
            <a:endParaRPr/>
          </a:p>
        </p:txBody>
      </p:sp>
      <p:sp>
        <p:nvSpPr>
          <p:cNvPr id="8" name="PlaceHolder 7"/>
          <p:cNvSpPr>
            <a:spLocks noGrp="1"/>
          </p:cNvSpPr>
          <p:nvPr>
            <p:ph type="dt" idx="6"/>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68"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69"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5" name="PlaceHolder 4"/>
          <p:cNvSpPr>
            <a:spLocks noGrp="1"/>
          </p:cNvSpPr>
          <p:nvPr>
            <p:ph type="ftr" idx="4"/>
          </p:nvPr>
        </p:nvSpPr>
        <p:spPr/>
        <p:txBody>
          <a:bodyPr/>
          <a:lstStyle/>
          <a:p>
            <a:r>
              <a:t>Footer</a:t>
            </a:r>
          </a:p>
        </p:txBody>
      </p:sp>
      <p:sp>
        <p:nvSpPr>
          <p:cNvPr id="6" name="PlaceHolder 5"/>
          <p:cNvSpPr>
            <a:spLocks noGrp="1"/>
          </p:cNvSpPr>
          <p:nvPr>
            <p:ph type="sldNum" idx="5"/>
          </p:nvPr>
        </p:nvSpPr>
        <p:spPr/>
        <p:txBody>
          <a:bodyPr/>
          <a:lstStyle/>
          <a:p>
            <a:fld id="{7F9F6971-DD2E-4207-A26E-E9D2EB319085}" type="slidenum">
              <a:rPr/>
              <a:pPr/>
              <a:t>‹N›</a:t>
            </a:fld>
            <a:endParaRPr/>
          </a:p>
        </p:txBody>
      </p:sp>
      <p:sp>
        <p:nvSpPr>
          <p:cNvPr id="7" name="PlaceHolder 6"/>
          <p:cNvSpPr>
            <a:spLocks noGrp="1"/>
          </p:cNvSpPr>
          <p:nvPr>
            <p:ph type="dt" idx="6"/>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7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7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73"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74"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7" name="PlaceHolder 6"/>
          <p:cNvSpPr>
            <a:spLocks noGrp="1"/>
          </p:cNvSpPr>
          <p:nvPr>
            <p:ph type="ftr" idx="4"/>
          </p:nvPr>
        </p:nvSpPr>
        <p:spPr/>
        <p:txBody>
          <a:bodyPr/>
          <a:lstStyle/>
          <a:p>
            <a:r>
              <a:t>Footer</a:t>
            </a:r>
          </a:p>
        </p:txBody>
      </p:sp>
      <p:sp>
        <p:nvSpPr>
          <p:cNvPr id="8" name="PlaceHolder 7"/>
          <p:cNvSpPr>
            <a:spLocks noGrp="1"/>
          </p:cNvSpPr>
          <p:nvPr>
            <p:ph type="sldNum" idx="5"/>
          </p:nvPr>
        </p:nvSpPr>
        <p:spPr/>
        <p:txBody>
          <a:bodyPr/>
          <a:lstStyle/>
          <a:p>
            <a:fld id="{1147704E-81E2-4386-9DE7-1B6D24E16564}" type="slidenum">
              <a:rPr/>
              <a:pPr/>
              <a:t>‹N›</a:t>
            </a:fld>
            <a:endParaRPr/>
          </a:p>
        </p:txBody>
      </p:sp>
      <p:sp>
        <p:nvSpPr>
          <p:cNvPr id="9" name="PlaceHolder 8"/>
          <p:cNvSpPr>
            <a:spLocks noGrp="1"/>
          </p:cNvSpPr>
          <p:nvPr>
            <p:ph type="dt" idx="6"/>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76"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77"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78"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79"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80"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81"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9" name="PlaceHolder 8"/>
          <p:cNvSpPr>
            <a:spLocks noGrp="1"/>
          </p:cNvSpPr>
          <p:nvPr>
            <p:ph type="ftr" idx="4"/>
          </p:nvPr>
        </p:nvSpPr>
        <p:spPr/>
        <p:txBody>
          <a:bodyPr/>
          <a:lstStyle/>
          <a:p>
            <a:r>
              <a:t>Footer</a:t>
            </a:r>
          </a:p>
        </p:txBody>
      </p:sp>
      <p:sp>
        <p:nvSpPr>
          <p:cNvPr id="10" name="PlaceHolder 9"/>
          <p:cNvSpPr>
            <a:spLocks noGrp="1"/>
          </p:cNvSpPr>
          <p:nvPr>
            <p:ph type="sldNum" idx="5"/>
          </p:nvPr>
        </p:nvSpPr>
        <p:spPr/>
        <p:txBody>
          <a:bodyPr/>
          <a:lstStyle/>
          <a:p>
            <a:fld id="{5D75CB2B-07C8-41A1-AC50-C5637184B014}" type="slidenum">
              <a:rPr/>
              <a:pPr/>
              <a:t>‹N›</a:t>
            </a:fld>
            <a:endParaRPr/>
          </a:p>
        </p:txBody>
      </p:sp>
      <p:sp>
        <p:nvSpPr>
          <p:cNvPr id="11" name="PlaceHolder 10"/>
          <p:cNvSpPr>
            <a:spLocks noGrp="1"/>
          </p:cNvSpPr>
          <p:nvPr>
            <p:ph type="dt" idx="6"/>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8"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04349666-25B4-488B-9989-6D05CB9C310E}" type="slidenum">
              <a:rPr/>
              <a:pPr/>
              <a:t>‹N›</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10"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11"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76ACB086-B3DF-4B80-957D-2E0974ED5209}" type="slidenum">
              <a:rPr/>
              <a:pPr/>
              <a:t>‹N›</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E37F00DD-A0FA-4F89-9D0B-1A08A0679EED}" type="slidenum">
              <a:rPr/>
              <a:pPr/>
              <a:t>‹N›</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it-IT" sz="32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D200DA7F-3561-4630-AAB5-84B697B6F8F7}" type="slidenum">
              <a:rPr/>
              <a:pPr/>
              <a:t>‹N›</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1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16"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17"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B2DA388D-FAB7-4221-A3BD-6BDCE3EA5704}" type="slidenum">
              <a:rPr/>
              <a:pPr/>
              <a:t>‹N›</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19"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20"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21"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D3C25E5E-4322-438E-9D39-385401F4EC28}" type="slidenum">
              <a:rPr/>
              <a:pPr/>
              <a:t>‹N›</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it-IT" sz="4400" b="0" strike="noStrike" spc="-1">
              <a:solidFill>
                <a:srgbClr val="000000"/>
              </a:solidFill>
              <a:latin typeface="Arial"/>
            </a:endParaRPr>
          </a:p>
        </p:txBody>
      </p:sp>
      <p:sp>
        <p:nvSpPr>
          <p:cNvPr id="2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24"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25"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it-IT"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5BCAD521-1037-4FEB-9A4E-42579E188F63}" type="slidenum">
              <a:rPr/>
              <a:pPr/>
              <a:t>‹N›</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AE3F3"/>
            </a:gs>
            <a:gs pos="39999">
              <a:srgbClr val="85C2FF"/>
            </a:gs>
            <a:gs pos="70000">
              <a:srgbClr val="C4D6EB"/>
            </a:gs>
            <a:gs pos="100000">
              <a:srgbClr val="FFEBFA"/>
            </a:gs>
          </a:gsLst>
          <a:lin ang="5400000"/>
        </a:gradFill>
        <a:effectLst/>
      </p:bgPr>
    </p:bg>
    <p:spTree>
      <p:nvGrpSpPr>
        <p:cNvPr id="1" name=""/>
        <p:cNvGrpSpPr/>
        <p:nvPr/>
      </p:nvGrpSpPr>
      <p:grpSpPr>
        <a:xfrm>
          <a:off x="0" y="0"/>
          <a:ext cx="0" cy="0"/>
          <a:chOff x="0" y="0"/>
          <a:chExt cx="0" cy="0"/>
        </a:xfrm>
      </p:grpSpPr>
      <p:sp>
        <p:nvSpPr>
          <p:cNvPr id="5" name="PlaceHolder 1"/>
          <p:cNvSpPr>
            <a:spLocks noGrp="1"/>
          </p:cNvSpPr>
          <p:nvPr>
            <p:ph type="ftr" idx="1"/>
          </p:nvPr>
        </p:nvSpPr>
        <p:spPr>
          <a:xfrm>
            <a:off x="4038480" y="6356520"/>
            <a:ext cx="4113360" cy="363600"/>
          </a:xfrm>
          <a:prstGeom prst="rect">
            <a:avLst/>
          </a:prstGeom>
          <a:noFill/>
          <a:ln w="0">
            <a:noFill/>
          </a:ln>
        </p:spPr>
        <p:txBody>
          <a:bodyPr lIns="90000" tIns="45000" rIns="90000" bIns="45000" anchor="ctr">
            <a:noAutofit/>
          </a:bodyPr>
          <a:lstStyle>
            <a:lvl1pPr indent="0" algn="ctr">
              <a:lnSpc>
                <a:spcPct val="100000"/>
              </a:lnSpc>
              <a:buNone/>
              <a:tabLst>
                <a:tab pos="0" algn="l"/>
              </a:tabLst>
              <a:defRPr lang="it-IT" sz="1400" b="0" strike="noStrike" spc="-1">
                <a:solidFill>
                  <a:srgbClr val="000000"/>
                </a:solidFill>
                <a:latin typeface="Times New Roman"/>
              </a:defRPr>
            </a:lvl1pPr>
          </a:lstStyle>
          <a:p>
            <a:pPr indent="0" algn="ctr">
              <a:lnSpc>
                <a:spcPct val="100000"/>
              </a:lnSpc>
              <a:buNone/>
              <a:tabLst>
                <a:tab pos="0" algn="l"/>
              </a:tabLst>
            </a:pPr>
            <a:r>
              <a:rPr lang="it-IT" sz="1400" b="0" strike="noStrike" spc="-1">
                <a:solidFill>
                  <a:srgbClr val="000000"/>
                </a:solidFill>
                <a:latin typeface="Times New Roman"/>
              </a:rPr>
              <a:t> </a:t>
            </a:r>
          </a:p>
        </p:txBody>
      </p:sp>
      <p:sp>
        <p:nvSpPr>
          <p:cNvPr id="6" name="PlaceHolder 2"/>
          <p:cNvSpPr>
            <a:spLocks noGrp="1"/>
          </p:cNvSpPr>
          <p:nvPr>
            <p:ph type="sldNum" idx="2"/>
          </p:nvPr>
        </p:nvSpPr>
        <p:spPr>
          <a:xfrm>
            <a:off x="8610480" y="6356520"/>
            <a:ext cx="2741760" cy="363600"/>
          </a:xfrm>
          <a:prstGeom prst="rect">
            <a:avLst/>
          </a:prstGeom>
          <a:noFill/>
          <a:ln w="0">
            <a:noFill/>
          </a:ln>
        </p:spPr>
        <p:txBody>
          <a:bodyPr lIns="90000" tIns="45000" rIns="90000" bIns="45000" anchor="ctr">
            <a:noAutofit/>
          </a:bodyPr>
          <a:lstStyle>
            <a:lvl1pPr indent="0" algn="r" defTabSz="914400">
              <a:lnSpc>
                <a:spcPct val="100000"/>
              </a:lnSpc>
              <a:buNone/>
              <a:tabLst>
                <a:tab pos="0" algn="l"/>
              </a:tabLst>
              <a:defRPr lang="it-IT" sz="1200" b="0" strike="noStrike" spc="-1">
                <a:solidFill>
                  <a:schemeClr val="dk1">
                    <a:tint val="75000"/>
                  </a:schemeClr>
                </a:solidFill>
                <a:latin typeface="Calibri"/>
              </a:defRPr>
            </a:lvl1pPr>
          </a:lstStyle>
          <a:p>
            <a:pPr indent="0" algn="r" defTabSz="914400">
              <a:lnSpc>
                <a:spcPct val="100000"/>
              </a:lnSpc>
              <a:buNone/>
              <a:tabLst>
                <a:tab pos="0" algn="l"/>
              </a:tabLst>
            </a:pPr>
            <a:fld id="{EC5E4A2D-A47D-42C6-88A0-E01F7CA5D9A5}" type="slidenum">
              <a:rPr lang="it-IT" sz="1200" b="0" strike="noStrike" spc="-1">
                <a:solidFill>
                  <a:schemeClr val="dk1">
                    <a:tint val="75000"/>
                  </a:schemeClr>
                </a:solidFill>
                <a:latin typeface="Calibri"/>
              </a:rPr>
              <a:pPr indent="0" algn="r" defTabSz="914400">
                <a:lnSpc>
                  <a:spcPct val="100000"/>
                </a:lnSpc>
                <a:buNone/>
                <a:tabLst>
                  <a:tab pos="0" algn="l"/>
                </a:tabLst>
              </a:pPr>
              <a:t>‹N›</a:t>
            </a:fld>
            <a:endParaRPr lang="it-IT" sz="1200" b="0" strike="noStrike" spc="-1">
              <a:solidFill>
                <a:srgbClr val="000000"/>
              </a:solidFill>
              <a:latin typeface="Times New Roman"/>
            </a:endParaRPr>
          </a:p>
        </p:txBody>
      </p:sp>
      <p:sp>
        <p:nvSpPr>
          <p:cNvPr id="2" name="PlaceHolder 3"/>
          <p:cNvSpPr>
            <a:spLocks noGrp="1"/>
          </p:cNvSpPr>
          <p:nvPr>
            <p:ph type="dt" idx="3"/>
          </p:nvPr>
        </p:nvSpPr>
        <p:spPr>
          <a:xfrm>
            <a:off x="838080" y="6356520"/>
            <a:ext cx="2741760" cy="363600"/>
          </a:xfrm>
          <a:prstGeom prst="rect">
            <a:avLst/>
          </a:prstGeom>
          <a:noFill/>
          <a:ln w="0">
            <a:noFill/>
          </a:ln>
        </p:spPr>
        <p:txBody>
          <a:bodyPr lIns="90000" tIns="45000" rIns="90000" bIns="45000" anchor="ctr">
            <a:noAutofit/>
          </a:bodyPr>
          <a:lstStyle>
            <a:lvl1pPr indent="0">
              <a:buNone/>
              <a:defRPr lang="it-IT" sz="1400" b="0" strike="noStrike" spc="-1">
                <a:solidFill>
                  <a:srgbClr val="000000"/>
                </a:solidFill>
                <a:latin typeface="Times New Roman"/>
              </a:defRPr>
            </a:lvl1pPr>
          </a:lstStyle>
          <a:p>
            <a:pPr indent="0">
              <a:buNone/>
            </a:pPr>
            <a:r>
              <a:rPr lang="it-IT" sz="1400" b="0" strike="noStrike" spc="-1">
                <a:solidFill>
                  <a:srgbClr val="000000"/>
                </a:solidFill>
                <a:latin typeface="Times New Roman"/>
              </a:rPr>
              <a:t> </a:t>
            </a:r>
          </a:p>
        </p:txBody>
      </p:sp>
      <p:sp>
        <p:nvSpPr>
          <p:cNvPr id="3" name="PlaceHolder 4"/>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it-IT" sz="4400" b="0" strike="noStrike" spc="-1">
                <a:solidFill>
                  <a:srgbClr val="000000"/>
                </a:solidFill>
                <a:latin typeface="Arial"/>
              </a:rPr>
              <a:t>Fai clic per modificare il formato del testo del titolo</a:t>
            </a: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it-IT" sz="3200" b="0" strike="noStrike" spc="-1">
                <a:solidFill>
                  <a:srgbClr val="000000"/>
                </a:solidFill>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2800" b="0" strike="noStrike" spc="-1">
                <a:solidFill>
                  <a:srgbClr val="000000"/>
                </a:solidFill>
                <a:latin typeface="Arial"/>
              </a:rPr>
              <a:t>Secondo livello struttura</a:t>
            </a:r>
          </a:p>
          <a:p>
            <a:pPr marL="1296000" lvl="2" indent="-288000">
              <a:spcBef>
                <a:spcPts val="850"/>
              </a:spcBef>
              <a:buClr>
                <a:srgbClr val="000000"/>
              </a:buClr>
              <a:buSzPct val="45000"/>
              <a:buFont typeface="Wingdings" charset="2"/>
              <a:buChar char=""/>
            </a:pPr>
            <a:r>
              <a:rPr lang="it-IT" sz="2400" b="0" strike="noStrike" spc="-1">
                <a:solidFill>
                  <a:srgbClr val="000000"/>
                </a:solidFill>
                <a:latin typeface="Arial"/>
              </a:rPr>
              <a:t>Terzo livello struttura</a:t>
            </a:r>
          </a:p>
          <a:p>
            <a:pPr marL="1728000" lvl="3" indent="-216000">
              <a:spcBef>
                <a:spcPts val="567"/>
              </a:spcBef>
              <a:buClr>
                <a:srgbClr val="000000"/>
              </a:buClr>
              <a:buSzPct val="75000"/>
              <a:buFont typeface="Symbol" charset="2"/>
              <a:buChar char=""/>
            </a:pPr>
            <a:r>
              <a:rPr lang="it-IT" sz="2000" b="0" strike="noStrike" spc="-1">
                <a:solidFill>
                  <a:srgbClr val="000000"/>
                </a:solidFill>
                <a:latin typeface="Arial"/>
              </a:rPr>
              <a:t>Quarto livello struttura</a:t>
            </a:r>
          </a:p>
          <a:p>
            <a:pPr marL="2160000" lvl="4" indent="-216000">
              <a:spcBef>
                <a:spcPts val="283"/>
              </a:spcBef>
              <a:buClr>
                <a:srgbClr val="000000"/>
              </a:buClr>
              <a:buSzPct val="45000"/>
              <a:buFont typeface="Wingdings" charset="2"/>
              <a:buChar char=""/>
            </a:pPr>
            <a:r>
              <a:rPr lang="it-IT" sz="2000" b="0" strike="noStrike" spc="-1">
                <a:solidFill>
                  <a:srgbClr val="000000"/>
                </a:solidFill>
                <a:latin typeface="Arial"/>
              </a:rPr>
              <a:t>Quinto livello struttura</a:t>
            </a:r>
          </a:p>
          <a:p>
            <a:pPr marL="2592000" lvl="5" indent="-216000">
              <a:spcBef>
                <a:spcPts val="283"/>
              </a:spcBef>
              <a:buClr>
                <a:srgbClr val="000000"/>
              </a:buClr>
              <a:buSzPct val="45000"/>
              <a:buFont typeface="Wingdings" charset="2"/>
              <a:buChar char=""/>
            </a:pPr>
            <a:r>
              <a:rPr lang="it-IT" sz="2000" b="0" strike="noStrike" spc="-1">
                <a:solidFill>
                  <a:srgbClr val="000000"/>
                </a:solidFill>
                <a:latin typeface="Arial"/>
              </a:rPr>
              <a:t>Sesto livello struttura</a:t>
            </a:r>
          </a:p>
          <a:p>
            <a:pPr marL="3024000" lvl="6" indent="-216000">
              <a:spcBef>
                <a:spcPts val="283"/>
              </a:spcBef>
              <a:buClr>
                <a:srgbClr val="000000"/>
              </a:buClr>
              <a:buSzPct val="45000"/>
              <a:buFont typeface="Wingdings" charset="2"/>
              <a:buChar char=""/>
            </a:pPr>
            <a:r>
              <a:rPr lang="it-IT" sz="2000" b="0" strike="noStrike" spc="-1">
                <a:solidFill>
                  <a:srgbClr val="000000"/>
                </a:solidFill>
                <a:latin typeface="Arial"/>
              </a:rPr>
              <a:t>Settimo livello struttura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AE3F3"/>
            </a:gs>
            <a:gs pos="39999">
              <a:srgbClr val="85C2FF"/>
            </a:gs>
            <a:gs pos="70000">
              <a:srgbClr val="C4D6EB"/>
            </a:gs>
            <a:gs pos="100000">
              <a:srgbClr val="FFEBFA"/>
            </a:gs>
          </a:gsLst>
          <a:lin ang="5400000"/>
        </a:gradFill>
        <a:effectLst/>
      </p:bgPr>
    </p:bg>
    <p:spTree>
      <p:nvGrpSpPr>
        <p:cNvPr id="1" name=""/>
        <p:cNvGrpSpPr/>
        <p:nvPr/>
      </p:nvGrpSpPr>
      <p:grpSpPr>
        <a:xfrm>
          <a:off x="0" y="0"/>
          <a:ext cx="0" cy="0"/>
          <a:chOff x="0" y="0"/>
          <a:chExt cx="0" cy="0"/>
        </a:xfrm>
      </p:grpSpPr>
      <p:sp>
        <p:nvSpPr>
          <p:cNvPr id="41" name="PlaceHolder 1"/>
          <p:cNvSpPr>
            <a:spLocks noGrp="1"/>
          </p:cNvSpPr>
          <p:nvPr>
            <p:ph type="ftr" idx="4"/>
          </p:nvPr>
        </p:nvSpPr>
        <p:spPr>
          <a:xfrm>
            <a:off x="4038480" y="6356520"/>
            <a:ext cx="4113360" cy="363600"/>
          </a:xfrm>
          <a:prstGeom prst="rect">
            <a:avLst/>
          </a:prstGeom>
          <a:noFill/>
          <a:ln w="0">
            <a:noFill/>
          </a:ln>
        </p:spPr>
        <p:txBody>
          <a:bodyPr lIns="90000" tIns="45000" rIns="90000" bIns="45000" anchor="ctr">
            <a:noAutofit/>
          </a:bodyPr>
          <a:lstStyle>
            <a:lvl1pPr indent="0" algn="ctr">
              <a:lnSpc>
                <a:spcPct val="100000"/>
              </a:lnSpc>
              <a:buNone/>
              <a:tabLst>
                <a:tab pos="0" algn="l"/>
              </a:tabLst>
              <a:defRPr lang="it-IT" sz="1400" b="0" strike="noStrike" spc="-1">
                <a:solidFill>
                  <a:srgbClr val="000000"/>
                </a:solidFill>
                <a:latin typeface="Times New Roman"/>
              </a:defRPr>
            </a:lvl1pPr>
          </a:lstStyle>
          <a:p>
            <a:pPr indent="0" algn="ctr">
              <a:lnSpc>
                <a:spcPct val="100000"/>
              </a:lnSpc>
              <a:buNone/>
              <a:tabLst>
                <a:tab pos="0" algn="l"/>
              </a:tabLst>
            </a:pPr>
            <a:r>
              <a:rPr lang="it-IT" sz="1400" b="0" strike="noStrike" spc="-1">
                <a:solidFill>
                  <a:srgbClr val="000000"/>
                </a:solidFill>
                <a:latin typeface="Times New Roman"/>
              </a:rPr>
              <a:t>&lt;piè di pagina&gt;</a:t>
            </a:r>
          </a:p>
        </p:txBody>
      </p:sp>
      <p:sp>
        <p:nvSpPr>
          <p:cNvPr id="42" name="PlaceHolder 2"/>
          <p:cNvSpPr>
            <a:spLocks noGrp="1"/>
          </p:cNvSpPr>
          <p:nvPr>
            <p:ph type="sldNum" idx="5"/>
          </p:nvPr>
        </p:nvSpPr>
        <p:spPr>
          <a:xfrm>
            <a:off x="8610480" y="6356520"/>
            <a:ext cx="2741760" cy="363600"/>
          </a:xfrm>
          <a:prstGeom prst="rect">
            <a:avLst/>
          </a:prstGeom>
          <a:noFill/>
          <a:ln w="0">
            <a:noFill/>
          </a:ln>
        </p:spPr>
        <p:txBody>
          <a:bodyPr lIns="90000" tIns="45000" rIns="90000" bIns="45000" anchor="ctr">
            <a:noAutofit/>
          </a:bodyPr>
          <a:lstStyle>
            <a:lvl1pPr indent="0" algn="r" defTabSz="914400">
              <a:lnSpc>
                <a:spcPct val="100000"/>
              </a:lnSpc>
              <a:buNone/>
              <a:tabLst>
                <a:tab pos="0" algn="l"/>
              </a:tabLst>
              <a:defRPr lang="it-IT" sz="1200" b="0" strike="noStrike" spc="-1">
                <a:solidFill>
                  <a:schemeClr val="dk1">
                    <a:tint val="75000"/>
                  </a:schemeClr>
                </a:solidFill>
                <a:latin typeface="Calibri"/>
              </a:defRPr>
            </a:lvl1pPr>
          </a:lstStyle>
          <a:p>
            <a:pPr indent="0" algn="r" defTabSz="914400">
              <a:lnSpc>
                <a:spcPct val="100000"/>
              </a:lnSpc>
              <a:buNone/>
              <a:tabLst>
                <a:tab pos="0" algn="l"/>
              </a:tabLst>
            </a:pPr>
            <a:fld id="{71DA86F9-2354-4E1A-9209-18DE561DF3E9}" type="slidenum">
              <a:rPr lang="it-IT" sz="1200" b="0" strike="noStrike" spc="-1">
                <a:solidFill>
                  <a:schemeClr val="dk1">
                    <a:tint val="75000"/>
                  </a:schemeClr>
                </a:solidFill>
                <a:latin typeface="Calibri"/>
              </a:rPr>
              <a:pPr indent="0" algn="r" defTabSz="914400">
                <a:lnSpc>
                  <a:spcPct val="100000"/>
                </a:lnSpc>
                <a:buNone/>
                <a:tabLst>
                  <a:tab pos="0" algn="l"/>
                </a:tabLst>
              </a:pPr>
              <a:t>‹N›</a:t>
            </a:fld>
            <a:endParaRPr lang="it-IT" sz="1200" b="0" strike="noStrike" spc="-1">
              <a:solidFill>
                <a:srgbClr val="000000"/>
              </a:solidFill>
              <a:latin typeface="Times New Roman"/>
            </a:endParaRPr>
          </a:p>
        </p:txBody>
      </p:sp>
      <p:sp>
        <p:nvSpPr>
          <p:cNvPr id="43" name="PlaceHolder 3"/>
          <p:cNvSpPr>
            <a:spLocks noGrp="1"/>
          </p:cNvSpPr>
          <p:nvPr>
            <p:ph type="dt" idx="6"/>
          </p:nvPr>
        </p:nvSpPr>
        <p:spPr>
          <a:xfrm>
            <a:off x="838080" y="6356520"/>
            <a:ext cx="2741760" cy="363600"/>
          </a:xfrm>
          <a:prstGeom prst="rect">
            <a:avLst/>
          </a:prstGeom>
          <a:noFill/>
          <a:ln w="0">
            <a:noFill/>
          </a:ln>
        </p:spPr>
        <p:txBody>
          <a:bodyPr lIns="90000" tIns="45000" rIns="90000" bIns="45000" anchor="ctr">
            <a:noAutofit/>
          </a:bodyPr>
          <a:lstStyle>
            <a:lvl1pPr indent="0">
              <a:buNone/>
              <a:defRPr lang="it-IT" sz="1400" b="0" strike="noStrike" spc="-1">
                <a:solidFill>
                  <a:srgbClr val="000000"/>
                </a:solidFill>
                <a:latin typeface="Times New Roman"/>
              </a:defRPr>
            </a:lvl1pPr>
          </a:lstStyle>
          <a:p>
            <a:pPr indent="0">
              <a:buNone/>
            </a:pPr>
            <a:r>
              <a:rPr lang="it-IT" sz="1400" b="0" strike="noStrike" spc="-1">
                <a:solidFill>
                  <a:srgbClr val="000000"/>
                </a:solidFill>
                <a:latin typeface="Times New Roman"/>
              </a:rPr>
              <a:t>&lt;data/ora&gt;</a:t>
            </a:r>
          </a:p>
        </p:txBody>
      </p:sp>
      <p:sp>
        <p:nvSpPr>
          <p:cNvPr id="44" name="PlaceHolder 4"/>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it-IT" sz="4400" b="0" strike="noStrike" spc="-1">
                <a:solidFill>
                  <a:srgbClr val="000000"/>
                </a:solidFill>
                <a:latin typeface="Arial"/>
              </a:rPr>
              <a:t>Fai clic per modificare il formato del testo del titolo</a:t>
            </a:r>
          </a:p>
        </p:txBody>
      </p:sp>
      <p:sp>
        <p:nvSpPr>
          <p:cNvPr id="45"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it-IT" sz="3200" b="0" strike="noStrike" spc="-1">
                <a:solidFill>
                  <a:srgbClr val="000000"/>
                </a:solidFill>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2800" b="0" strike="noStrike" spc="-1">
                <a:solidFill>
                  <a:srgbClr val="000000"/>
                </a:solidFill>
                <a:latin typeface="Arial"/>
              </a:rPr>
              <a:t>Secondo livello struttura</a:t>
            </a:r>
          </a:p>
          <a:p>
            <a:pPr marL="1296000" lvl="2" indent="-288000">
              <a:spcBef>
                <a:spcPts val="850"/>
              </a:spcBef>
              <a:buClr>
                <a:srgbClr val="000000"/>
              </a:buClr>
              <a:buSzPct val="45000"/>
              <a:buFont typeface="Wingdings" charset="2"/>
              <a:buChar char=""/>
            </a:pPr>
            <a:r>
              <a:rPr lang="it-IT" sz="2400" b="0" strike="noStrike" spc="-1">
                <a:solidFill>
                  <a:srgbClr val="000000"/>
                </a:solidFill>
                <a:latin typeface="Arial"/>
              </a:rPr>
              <a:t>Terzo livello struttura</a:t>
            </a:r>
          </a:p>
          <a:p>
            <a:pPr marL="1728000" lvl="3" indent="-216000">
              <a:spcBef>
                <a:spcPts val="567"/>
              </a:spcBef>
              <a:buClr>
                <a:srgbClr val="000000"/>
              </a:buClr>
              <a:buSzPct val="75000"/>
              <a:buFont typeface="Symbol" charset="2"/>
              <a:buChar char=""/>
            </a:pPr>
            <a:r>
              <a:rPr lang="it-IT" sz="2000" b="0" strike="noStrike" spc="-1">
                <a:solidFill>
                  <a:srgbClr val="000000"/>
                </a:solidFill>
                <a:latin typeface="Arial"/>
              </a:rPr>
              <a:t>Quarto livello struttura</a:t>
            </a:r>
          </a:p>
          <a:p>
            <a:pPr marL="2160000" lvl="4" indent="-216000">
              <a:spcBef>
                <a:spcPts val="283"/>
              </a:spcBef>
              <a:buClr>
                <a:srgbClr val="000000"/>
              </a:buClr>
              <a:buSzPct val="45000"/>
              <a:buFont typeface="Wingdings" charset="2"/>
              <a:buChar char=""/>
            </a:pPr>
            <a:r>
              <a:rPr lang="it-IT" sz="2000" b="0" strike="noStrike" spc="-1">
                <a:solidFill>
                  <a:srgbClr val="000000"/>
                </a:solidFill>
                <a:latin typeface="Arial"/>
              </a:rPr>
              <a:t>Quinto livello struttura</a:t>
            </a:r>
          </a:p>
          <a:p>
            <a:pPr marL="2592000" lvl="5" indent="-216000">
              <a:spcBef>
                <a:spcPts val="283"/>
              </a:spcBef>
              <a:buClr>
                <a:srgbClr val="000000"/>
              </a:buClr>
              <a:buSzPct val="45000"/>
              <a:buFont typeface="Wingdings" charset="2"/>
              <a:buChar char=""/>
            </a:pPr>
            <a:r>
              <a:rPr lang="it-IT" sz="2000" b="0" strike="noStrike" spc="-1">
                <a:solidFill>
                  <a:srgbClr val="000000"/>
                </a:solidFill>
                <a:latin typeface="Arial"/>
              </a:rPr>
              <a:t>Sesto livello struttura</a:t>
            </a:r>
          </a:p>
          <a:p>
            <a:pPr marL="3024000" lvl="6" indent="-216000">
              <a:spcBef>
                <a:spcPts val="283"/>
              </a:spcBef>
              <a:buClr>
                <a:srgbClr val="000000"/>
              </a:buClr>
              <a:buSzPct val="45000"/>
              <a:buFont typeface="Wingdings" charset="2"/>
              <a:buChar char=""/>
            </a:pPr>
            <a:r>
              <a:rPr lang="it-IT" sz="2000" b="0" strike="noStrike" spc="-1">
                <a:solidFill>
                  <a:srgbClr val="000000"/>
                </a:solidFill>
                <a:latin typeface="Arial"/>
              </a:rPr>
              <a:t>Settimo livello struttura</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8" Type="http://schemas.openxmlformats.org/officeDocument/2006/relationships/hyperlink" Target="https://comune.orbassano.to.it/it/page/attivita-economiche-e-lavoro-s-u-a-p" TargetMode="External"/><Relationship Id="rId3" Type="http://schemas.openxmlformats.org/officeDocument/2006/relationships/hyperlink" Target="https://geoportale.sportellounicodigitale.it/GisMaster/Default.aspx?IdCliente=001214&amp;IdSer=1" TargetMode="External"/><Relationship Id="rId7" Type="http://schemas.openxmlformats.org/officeDocument/2006/relationships/hyperlink" Target="https://hosting.pa-online.it/001171/su_ambito/sue/" TargetMode="External"/><Relationship Id="rId2" Type="http://schemas.openxmlformats.org/officeDocument/2006/relationships/hyperlink" Target="https://www.comune.rivalta.to.it/servizi" TargetMode="External"/><Relationship Id="rId1" Type="http://schemas.openxmlformats.org/officeDocument/2006/relationships/slideLayout" Target="../slideLayouts/slideLayout2.xml"/><Relationship Id="rId6" Type="http://schemas.openxmlformats.org/officeDocument/2006/relationships/hyperlink" Target="https://orbassano.comune-online.it/web/home" TargetMode="External"/><Relationship Id="rId5" Type="http://schemas.openxmlformats.org/officeDocument/2006/relationships/hyperlink" Target="https://hosting.pa-online.it/001214/su_ambito/suap/" TargetMode="External"/><Relationship Id="rId4" Type="http://schemas.openxmlformats.org/officeDocument/2006/relationships/hyperlink" Target="https://hosting.pa-online.it/001214/su_ambito/sue/" TargetMode="External"/><Relationship Id="rId9" Type="http://schemas.openxmlformats.org/officeDocument/2006/relationships/hyperlink" Target="https://geoportale.sportellounicodigitale.it/GisMaster/Default.aspx?IdCliente=001171&amp;IdSer=1"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inps.it/it/it/dettaglio-scheda.it.schede-servizio-strumento.schede-strumenti.cedolino-della-pensione-50615.cedolino-della-pensione.html" TargetMode="External"/><Relationship Id="rId2" Type="http://schemas.openxmlformats.org/officeDocument/2006/relationships/hyperlink" Target="https://www.inps.it/it/it/tutti-i-servizi.html" TargetMode="External"/><Relationship Id="rId1" Type="http://schemas.openxmlformats.org/officeDocument/2006/relationships/slideLayout" Target="../slideLayouts/slideLayout2.xml"/><Relationship Id="rId6" Type="http://schemas.openxmlformats.org/officeDocument/2006/relationships/hyperlink" Target="https://servizi2.inps.it/servizi/PortaleUnicoISEE/Informazione/DettaglioGuida/2" TargetMode="External"/><Relationship Id="rId5" Type="http://schemas.openxmlformats.org/officeDocument/2006/relationships/hyperlink" Target="https://www.inps.it/it/it/dettaglio-scheda.it.schede-servizio-strumento.schede-strumenti.Portale-unico-ISEE.html" TargetMode="External"/><Relationship Id="rId4" Type="http://schemas.openxmlformats.org/officeDocument/2006/relationships/hyperlink" Target="https://servizi2.inps.it/servizi/PortaleUnicoIsee"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serviziweb2.inps.it/WelfareClickDomandaWeb/" TargetMode="External"/><Relationship Id="rId2" Type="http://schemas.openxmlformats.org/officeDocument/2006/relationships/hyperlink" Target="https://www.inps.it/it/it/sostegni-sussidi-indennita.html" TargetMode="External"/><Relationship Id="rId1" Type="http://schemas.openxmlformats.org/officeDocument/2006/relationships/slideLayout" Target="../slideLayouts/slideLayout2.xml"/><Relationship Id="rId5" Type="http://schemas.openxmlformats.org/officeDocument/2006/relationships/hyperlink" Target="https://gdp.inps.it/AreaRiservataIscritti/index.do?evento=elencoservizi" TargetMode="External"/><Relationship Id="rId4" Type="http://schemas.openxmlformats.org/officeDocument/2006/relationships/hyperlink" Target="https://www.inps.it/it/it/avvisi-bandi-e-fatturazione/welfare-assistenza-e-mutualita/welfare-bandi/welfare-bandi-nuovi.html"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secure.sistemapiemonte.it/asturd/home" TargetMode="External"/><Relationship Id="rId3" Type="http://schemas.openxmlformats.org/officeDocument/2006/relationships/hyperlink" Target="https://www.aslto3.piemonte.it/servizi/servizi-online/" TargetMode="External"/><Relationship Id="rId7" Type="http://schemas.openxmlformats.org/officeDocument/2006/relationships/hyperlink" Target="https://servizi.regione.piemonte.it/catalogo/mio-medico" TargetMode="External"/><Relationship Id="rId2" Type="http://schemas.openxmlformats.org/officeDocument/2006/relationships/hyperlink" Target="https://servizi.regione.piemonte.it/catalogo?cerca=&amp;target_id%5b13%5d=13&amp;sort_by=field_contatore_visualizzazioni_value" TargetMode="External"/><Relationship Id="rId1" Type="http://schemas.openxmlformats.org/officeDocument/2006/relationships/slideLayout" Target="../slideLayouts/slideLayout2.xml"/><Relationship Id="rId6" Type="http://schemas.openxmlformats.org/officeDocument/2006/relationships/hyperlink" Target="https://sansol.isan.csi.it/la-mia-salute/ricette/" TargetMode="External"/><Relationship Id="rId5" Type="http://schemas.openxmlformats.org/officeDocument/2006/relationships/hyperlink" Target="https://www.salutepiemonte.it/servizi/prenotazioni-visite-ed-esami?nid=14" TargetMode="External"/><Relationship Id="rId10" Type="http://schemas.openxmlformats.org/officeDocument/2006/relationships/hyperlink" Target="https://tassa-auto.sistemapiemonte.it/" TargetMode="External"/><Relationship Id="rId4" Type="http://schemas.openxmlformats.org/officeDocument/2006/relationships/hyperlink" Target="https://servizi.regione.piemonte.it/catalogo/piattaforma-fascicolo-sanitario-elettronico" TargetMode="External"/><Relationship Id="rId9" Type="http://schemas.openxmlformats.org/officeDocument/2006/relationships/hyperlink" Target="https://servizi.regione.piemonte.it/catalogo/voucher-scuola-contributi-per-diritto-allo-studio"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cassetto.agenziaentrate.gov.it/cassfisc-web/CassettoFiscaleServlet?Ric=PATR" TargetMode="External"/><Relationship Id="rId7" Type="http://schemas.openxmlformats.org/officeDocument/2006/relationships/hyperlink" Target="https://catastomappe.it/mappa" TargetMode="External"/><Relationship Id="rId2" Type="http://schemas.openxmlformats.org/officeDocument/2006/relationships/hyperlink" Target="https://telematici.agenziaentrate.gov.it/territorio/Visure/pfCodFisc.do" TargetMode="External"/><Relationship Id="rId1" Type="http://schemas.openxmlformats.org/officeDocument/2006/relationships/slideLayout" Target="../slideLayouts/slideLayout2.xml"/><Relationship Id="rId6" Type="http://schemas.openxmlformats.org/officeDocument/2006/relationships/hyperlink" Target="https://www.mappecatasto.it/c1.htm" TargetMode="External"/><Relationship Id="rId5" Type="http://schemas.openxmlformats.org/officeDocument/2006/relationships/hyperlink" Target="https://servizionline.agenziaentrate.gov.it/PrezziImmobiliari/ricerca" TargetMode="External"/><Relationship Id="rId4" Type="http://schemas.openxmlformats.org/officeDocument/2006/relationships/hyperlink" Target="https://cassetto.agenziaentrate.gov.it/cassfisc-web/CassettoFiscaleServlet?Ric=REDD"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agenziaentrate.gov.it/portale/servizi" TargetMode="External"/><Relationship Id="rId2" Type="http://schemas.openxmlformats.org/officeDocument/2006/relationships/hyperlink" Target="https://www.agenziaentrate.gov.it/portale/home" TargetMode="Externa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hyperlink" Target="https://serviziweb2.inps.it/ServiziCittadino/servlet/%20https:/serviziweb2.inps.it/PassiWeb/SAMLidp?fedEntity=AE730"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ioapp.it/"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anagrafenazionale.interno.it/servizi-anagrafici/" TargetMode="External"/><Relationship Id="rId2" Type="http://schemas.openxmlformats.org/officeDocument/2006/relationships/hyperlink" Target="https://www.anagrafenazionale.interno.it/area-cittadino/certificati/" TargetMode="External"/><Relationship Id="rId1" Type="http://schemas.openxmlformats.org/officeDocument/2006/relationships/slideLayout" Target="../slideLayouts/slideLayout1.xml"/><Relationship Id="rId4" Type="http://schemas.openxmlformats.org/officeDocument/2006/relationships/hyperlink" Target="https://servizi.lavoro.gov.it/runts/it-it/"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https://login.aruba.it/auth/realms/pec/protocol/openid-connect/auth"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http://www.inipec.gov.it/" TargetMode="External"/><Relationship Id="rId2" Type="http://schemas.openxmlformats.org/officeDocument/2006/relationships/hyperlink" Target="http://www.indicepa.gov.it/" TargetMode="External"/><Relationship Id="rId1" Type="http://schemas.openxmlformats.org/officeDocument/2006/relationships/slideLayout" Target="../slideLayouts/slideLayout13.xml"/><Relationship Id="rId5" Type="http://schemas.openxmlformats.org/officeDocument/2006/relationships/hyperlink" Target="https://domiciliodigitale.gov.it/dgit/home/public/" TargetMode="External"/><Relationship Id="rId4" Type="http://schemas.openxmlformats.org/officeDocument/2006/relationships/hyperlink" Target="https://www.inipec.gov.it/"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www.tvdream.net/web-tv/paesi/" TargetMode="External"/><Relationship Id="rId2" Type="http://schemas.openxmlformats.org/officeDocument/2006/relationships/hyperlink" Target="http://radio.garden/" TargetMode="External"/><Relationship Id="rId1" Type="http://schemas.openxmlformats.org/officeDocument/2006/relationships/slideLayout" Target="../slideLayouts/slideLayout2.xml"/><Relationship Id="rId6" Type="http://schemas.openxmlformats.org/officeDocument/2006/relationships/hyperlink" Target="https://www.vesselfinder.com/it" TargetMode="External"/><Relationship Id="rId5" Type="http://schemas.openxmlformats.org/officeDocument/2006/relationships/hyperlink" Target="https://www.flightradar24.com/" TargetMode="External"/><Relationship Id="rId4" Type="http://schemas.openxmlformats.org/officeDocument/2006/relationships/hyperlink" Target="https://terremoti.ingv.it/"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www.agid.gov.it/it" TargetMode="External"/><Relationship Id="rId7" Type="http://schemas.openxmlformats.org/officeDocument/2006/relationships/hyperlink" Target="http://www.agid.gov.it/"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s://www.spid.gov.it/" TargetMode="External"/><Relationship Id="rId5" Type="http://schemas.openxmlformats.org/officeDocument/2006/relationships/hyperlink" Target="https://www.agid.gov.it/it/agenzia/progetti-pon-governance/italia-login-casa-del-cittadino" TargetMode="External"/><Relationship Id="rId4" Type="http://schemas.openxmlformats.org/officeDocument/2006/relationships/hyperlink" Target="http://www.agid.gov.it/agenda-digitale/agenda-digitale-italiana"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www.normattiva.it/uri-res/N2Ls?urn:nir:stato:decreto%20legislativo:2010-12-30;235" TargetMode="External"/><Relationship Id="rId3" Type="http://schemas.openxmlformats.org/officeDocument/2006/relationships/hyperlink" Target="https://www.bosettiegatti.eu/info/norme/statali/2000_0445.htm" TargetMode="External"/><Relationship Id="rId7" Type="http://schemas.openxmlformats.org/officeDocument/2006/relationships/hyperlink" Target="https://it.wikipedia.org/wiki/Pubblica_amministrazione_(ordinamento_italiano)"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s://it.wikipedia.org/wiki/Informatica" TargetMode="External"/><Relationship Id="rId11" Type="http://schemas.openxmlformats.org/officeDocument/2006/relationships/image" Target="../media/image5.png"/><Relationship Id="rId5" Type="http://schemas.openxmlformats.org/officeDocument/2006/relationships/hyperlink" Target="https://it.wikipedia.org/wiki/Repubblica_Italiana" TargetMode="External"/><Relationship Id="rId10" Type="http://schemas.openxmlformats.org/officeDocument/2006/relationships/hyperlink" Target="http://www.agid.gov.it/" TargetMode="External"/><Relationship Id="rId4" Type="http://schemas.openxmlformats.org/officeDocument/2006/relationships/hyperlink" Target="http://www.normattiva.it/uri-res/N2Ls?urn:nir:stato:decreto%20legislativo:2005-03-07;82" TargetMode="External"/><Relationship Id="rId9" Type="http://schemas.openxmlformats.org/officeDocument/2006/relationships/hyperlink" Target="https://www.normattiva.it/uri-res/N2Ls?urn:nir:stato:decreto.legislativo:2005-03-07;82"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www.cartaidentita.interno.gov.it/info-utili/firma-con-cie/" TargetMode="External"/><Relationship Id="rId3" Type="http://schemas.openxmlformats.org/officeDocument/2006/relationships/hyperlink" Target="https://www.pec.it/firma-digitale.aspx" TargetMode="External"/><Relationship Id="rId7" Type="http://schemas.openxmlformats.org/officeDocument/2006/relationships/hyperlink" Target="https://id.infocamere.it/download_software.html" TargetMode="External"/><Relationship Id="rId2" Type="http://schemas.openxmlformats.org/officeDocument/2006/relationships/hyperlink" Target="../../../../Program%20Files%20(x86)/Bit4id/Firma4ng-InfoCamere/Launcher/launcher.exe" TargetMode="External"/><Relationship Id="rId1" Type="http://schemas.openxmlformats.org/officeDocument/2006/relationships/slideLayout" Target="../slideLayouts/slideLayout2.xml"/><Relationship Id="rId6" Type="http://schemas.openxmlformats.org/officeDocument/2006/relationships/hyperlink" Target="https://www.firmadigitale.com/dike-6" TargetMode="External"/><Relationship Id="rId5" Type="http://schemas.openxmlformats.org/officeDocument/2006/relationships/hyperlink" Target="https://www.google.com/search?q=FirmaCerta&amp;sca_esv=e2e9df9ab93ca8c0&amp;sxsrf=ANbL-n774ZxxRIvo8WT-L_uEEN7QPvPjWw:1769964136691&amp;source=hp&amp;ei=aIJ_aZuCKP2H9u8PuYKDoQY&amp;iflsig=AFdpzrgAAAAAaX-QeIIKEhl5jwDOR-Z_zhvVj_IVKMDr&amp;oq=programmi+di+firma+digitale&amp;gs_lp=Egdnd3Mtd2l6Ihtwcm9ncmFtbWkgZGkgZmlybWEgZGlnaXRhbGUqAggAMgUQABiABDIFEAAYgAQyBhAAGBYYHjIFEAAY7wUyCBAAGIAEGKIEMgUQABjvBUj8TFCuC1iZOXABeACQAQGYAesDoAHgJKoBCjAuMjEuNC4xLjG4AQHIAQD4AQGYAhugAp4jqAIKwgINECMYgAQYJxiKBRjqAsICDRAjGPAFGCcYyQIY6gLCAgcQIxgnGOoCwgIEECMYJ8ICCxAAGIAEGLEDGIMBwgIOEC4YgAQYsQMY0QMYxwHCAgoQIxiABBgnGIoFwgILEC4YgAQYsQMYgwHCAggQABiABBixA8ICBBAAGAPCAg4QABiABBixAxiDARiKBZgDC_EFZIkhuTfbvfOSBwoxLjIxLjQuMC4xoAe2lQGyBwowLjIxLjQuMC4xuAeTI8IHCDAuNi4xNS42yAeRAYAIAA&amp;sclient=gws-wiz&amp;ved=2ahUKEwjY1s2i3riSAxWlhf0HHWh2ALAQgK4QegYIAQgAEAY" TargetMode="External"/><Relationship Id="rId4" Type="http://schemas.openxmlformats.org/officeDocument/2006/relationships/hyperlink" Target="https://www.namirial.it/app-per-firma-digitale/" TargetMode="External"/><Relationship Id="rId9" Type="http://schemas.openxmlformats.org/officeDocument/2006/relationships/hyperlink" Target="https://www.cartaidentita.interno.gov.it/downloads/2021/09/Tutorial_firma_con_cie_Ciesign.mp4"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unica.istruzione.gov.it/portale/it/orientamento/iscrizioni" TargetMode="External"/><Relationship Id="rId2" Type="http://schemas.openxmlformats.org/officeDocument/2006/relationships/hyperlink" Target="http://www.mim.gov.it/" TargetMode="External"/><Relationship Id="rId1" Type="http://schemas.openxmlformats.org/officeDocument/2006/relationships/slideLayout" Target="../slideLayouts/slideLayout2.xml"/><Relationship Id="rId4" Type="http://schemas.openxmlformats.org/officeDocument/2006/relationships/hyperlink" Target="https://cartegiovani.cultura.gov.i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9" name="Segnaposto contenuto 5"/>
          <p:cNvGraphicFramePr/>
          <p:nvPr/>
        </p:nvGraphicFramePr>
        <p:xfrm>
          <a:off x="1697040" y="67320"/>
          <a:ext cx="8859960" cy="1623240"/>
        </p:xfrm>
        <a:graphic>
          <a:graphicData uri="http://schemas.openxmlformats.org/drawingml/2006/table">
            <a:tbl>
              <a:tblPr/>
              <a:tblGrid>
                <a:gridCol w="3509280">
                  <a:extLst>
                    <a:ext uri="{9D8B030D-6E8A-4147-A177-3AD203B41FA5}">
                      <a16:colId xmlns:a16="http://schemas.microsoft.com/office/drawing/2014/main" val="20000"/>
                    </a:ext>
                  </a:extLst>
                </a:gridCol>
                <a:gridCol w="2447640">
                  <a:extLst>
                    <a:ext uri="{9D8B030D-6E8A-4147-A177-3AD203B41FA5}">
                      <a16:colId xmlns:a16="http://schemas.microsoft.com/office/drawing/2014/main" val="20001"/>
                    </a:ext>
                  </a:extLst>
                </a:gridCol>
                <a:gridCol w="2903040">
                  <a:extLst>
                    <a:ext uri="{9D8B030D-6E8A-4147-A177-3AD203B41FA5}">
                      <a16:colId xmlns:a16="http://schemas.microsoft.com/office/drawing/2014/main" val="20002"/>
                    </a:ext>
                  </a:extLst>
                </a:gridCol>
              </a:tblGrid>
              <a:tr h="1623240">
                <a:tc>
                  <a:txBody>
                    <a:bodyPr/>
                    <a:lstStyle/>
                    <a:p>
                      <a:pPr>
                        <a:lnSpc>
                          <a:spcPct val="100000"/>
                        </a:lnSpc>
                      </a:pPr>
                      <a:endParaRPr lang="it-IT" sz="1800" b="1" strike="noStrike" spc="-1">
                        <a:solidFill>
                          <a:schemeClr val="lt1"/>
                        </a:solidFill>
                        <a:latin typeface="Calibri"/>
                      </a:endParaRPr>
                    </a:p>
                  </a:txBody>
                  <a:tcP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nSpc>
                          <a:spcPct val="100000"/>
                        </a:lnSpc>
                      </a:pPr>
                      <a:endParaRPr lang="it-IT" sz="1800" b="1" strike="noStrike" spc="-1">
                        <a:solidFill>
                          <a:schemeClr val="lt1"/>
                        </a:solidFill>
                        <a:latin typeface="Calibri"/>
                      </a:endParaRPr>
                    </a:p>
                  </a:txBody>
                  <a:tcP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nSpc>
                          <a:spcPct val="100000"/>
                        </a:lnSpc>
                      </a:pPr>
                      <a:endParaRPr lang="it-IT" sz="1800" b="1" strike="noStrike" spc="-1">
                        <a:solidFill>
                          <a:schemeClr val="lt1"/>
                        </a:solidFill>
                        <a:latin typeface="Calibri"/>
                      </a:endParaRPr>
                    </a:p>
                  </a:txBody>
                  <a:tcP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extLst>
                  <a:ext uri="{0D108BD9-81ED-4DB2-BD59-A6C34878D82A}">
                    <a16:rowId xmlns:a16="http://schemas.microsoft.com/office/drawing/2014/main" val="10000"/>
                  </a:ext>
                </a:extLst>
              </a:tr>
            </a:tbl>
          </a:graphicData>
        </a:graphic>
      </p:graphicFrame>
      <p:pic>
        <p:nvPicPr>
          <p:cNvPr id="130" name="Immagine 9"/>
          <p:cNvPicPr/>
          <p:nvPr/>
        </p:nvPicPr>
        <p:blipFill>
          <a:blip r:embed="rId2" cstate="print"/>
          <a:stretch/>
        </p:blipFill>
        <p:spPr>
          <a:xfrm>
            <a:off x="2836800" y="183960"/>
            <a:ext cx="1295280" cy="1303200"/>
          </a:xfrm>
          <a:prstGeom prst="rect">
            <a:avLst/>
          </a:prstGeom>
          <a:ln w="0">
            <a:noFill/>
          </a:ln>
        </p:spPr>
      </p:pic>
      <p:pic>
        <p:nvPicPr>
          <p:cNvPr id="131" name="Immagine 10"/>
          <p:cNvPicPr/>
          <p:nvPr/>
        </p:nvPicPr>
        <p:blipFill>
          <a:blip r:embed="rId3" cstate="print"/>
          <a:stretch/>
        </p:blipFill>
        <p:spPr>
          <a:xfrm>
            <a:off x="5586840" y="183960"/>
            <a:ext cx="1266840" cy="1252800"/>
          </a:xfrm>
          <a:prstGeom prst="rect">
            <a:avLst/>
          </a:prstGeom>
          <a:ln w="0">
            <a:noFill/>
          </a:ln>
        </p:spPr>
      </p:pic>
      <p:pic>
        <p:nvPicPr>
          <p:cNvPr id="132" name="Immagine 11"/>
          <p:cNvPicPr/>
          <p:nvPr/>
        </p:nvPicPr>
        <p:blipFill>
          <a:blip r:embed="rId4" cstate="print"/>
          <a:stretch/>
        </p:blipFill>
        <p:spPr>
          <a:xfrm>
            <a:off x="8575920" y="173880"/>
            <a:ext cx="1107720" cy="1313280"/>
          </a:xfrm>
          <a:prstGeom prst="rect">
            <a:avLst/>
          </a:prstGeom>
          <a:ln w="0">
            <a:noFill/>
          </a:ln>
        </p:spPr>
      </p:pic>
      <p:sp>
        <p:nvSpPr>
          <p:cNvPr id="133" name="Rettangolo 6"/>
          <p:cNvSpPr/>
          <p:nvPr/>
        </p:nvSpPr>
        <p:spPr>
          <a:xfrm>
            <a:off x="1021680" y="1704960"/>
            <a:ext cx="10209240" cy="383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914400">
              <a:lnSpc>
                <a:spcPct val="107000"/>
              </a:lnSpc>
              <a:spcAft>
                <a:spcPts val="799"/>
              </a:spcAft>
            </a:pPr>
            <a:r>
              <a:rPr lang="it-IT" sz="1800" b="1" strike="noStrike" spc="-1">
                <a:solidFill>
                  <a:schemeClr val="dk1"/>
                </a:solidFill>
                <a:latin typeface="Calibri"/>
                <a:ea typeface="Calibri"/>
              </a:rPr>
              <a:t>Società Cattolica di Mutuo Soccorso – Forno Operaio Agricolo -  SPMS Popolare, di Orbassano</a:t>
            </a:r>
            <a:endParaRPr lang="it-IT" sz="1800" b="0" strike="noStrike" spc="-1">
              <a:solidFill>
                <a:srgbClr val="000000"/>
              </a:solidFill>
              <a:latin typeface="Arial"/>
            </a:endParaRPr>
          </a:p>
        </p:txBody>
      </p:sp>
      <p:sp>
        <p:nvSpPr>
          <p:cNvPr id="135" name="Rettangolo 8"/>
          <p:cNvSpPr/>
          <p:nvPr/>
        </p:nvSpPr>
        <p:spPr>
          <a:xfrm>
            <a:off x="488160" y="2648880"/>
            <a:ext cx="3168000" cy="2529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it-IT" sz="2000" b="0" strike="noStrike" spc="-1">
                <a:solidFill>
                  <a:schemeClr val="dk1"/>
                </a:solidFill>
                <a:latin typeface="Calibri"/>
                <a:ea typeface="Calibri"/>
              </a:rPr>
              <a:t>Le tante sigle che ci fanno impazzire, ma che ci stanno traghettando nel futuro che è già presente. </a:t>
            </a:r>
            <a:endParaRPr lang="it-IT" sz="2000" b="0" strike="noStrike" spc="-1">
              <a:solidFill>
                <a:srgbClr val="000000"/>
              </a:solidFill>
              <a:latin typeface="Arial"/>
            </a:endParaRPr>
          </a:p>
          <a:p>
            <a:pPr defTabSz="914400">
              <a:lnSpc>
                <a:spcPct val="100000"/>
              </a:lnSpc>
            </a:pPr>
            <a:r>
              <a:rPr lang="it-IT" sz="2000" b="0" strike="noStrike" spc="-1">
                <a:solidFill>
                  <a:schemeClr val="dk1"/>
                </a:solidFill>
                <a:latin typeface="Calibri"/>
                <a:ea typeface="Calibri"/>
              </a:rPr>
              <a:t>“Dovrebbero servire” per risparmiare tempo, code agli sportelli e rendere la vita più semplice.</a:t>
            </a:r>
            <a:endParaRPr lang="it-IT" sz="2000" b="0" strike="noStrike" spc="-1">
              <a:solidFill>
                <a:srgbClr val="000000"/>
              </a:solidFill>
              <a:latin typeface="Arial"/>
            </a:endParaRPr>
          </a:p>
        </p:txBody>
      </p:sp>
      <p:sp>
        <p:nvSpPr>
          <p:cNvPr id="136" name="Rettangolo 12"/>
          <p:cNvSpPr/>
          <p:nvPr/>
        </p:nvSpPr>
        <p:spPr>
          <a:xfrm>
            <a:off x="1190520" y="5428080"/>
            <a:ext cx="9669960" cy="144509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r>
              <a:rPr lang="it-IT" sz="3600" b="1" dirty="0">
                <a:solidFill>
                  <a:srgbClr val="FF0000"/>
                </a:solidFill>
              </a:rPr>
              <a:t>Quali e quanti sono i tanti servizi proposti.</a:t>
            </a:r>
            <a:endParaRPr lang="it-IT" sz="3600" dirty="0">
              <a:solidFill>
                <a:srgbClr val="FF0000"/>
              </a:solidFill>
            </a:endParaRPr>
          </a:p>
          <a:p>
            <a:pPr algn="ctr" defTabSz="914400">
              <a:lnSpc>
                <a:spcPct val="100000"/>
              </a:lnSpc>
            </a:pPr>
            <a:r>
              <a:rPr lang="it-IT" sz="2600" b="0" strike="noStrike" spc="-1" dirty="0">
                <a:solidFill>
                  <a:srgbClr val="000000"/>
                </a:solidFill>
                <a:latin typeface="Times New Roman"/>
                <a:ea typeface="Calibri"/>
              </a:rPr>
              <a:t>Mercoledì 11 febbraio 2026 ore 18,00</a:t>
            </a:r>
            <a:endParaRPr lang="it-IT" sz="2600" b="0" strike="noStrike" spc="-1" dirty="0">
              <a:solidFill>
                <a:srgbClr val="000000"/>
              </a:solidFill>
              <a:latin typeface="Arial"/>
            </a:endParaRPr>
          </a:p>
          <a:p>
            <a:pPr algn="ctr" defTabSz="914400">
              <a:lnSpc>
                <a:spcPct val="100000"/>
              </a:lnSpc>
            </a:pPr>
            <a:r>
              <a:rPr lang="it-IT" sz="800" b="0" strike="noStrike" spc="-1" dirty="0">
                <a:solidFill>
                  <a:srgbClr val="000000"/>
                </a:solidFill>
                <a:latin typeface="Times New Roman"/>
                <a:ea typeface="Calibri"/>
              </a:rPr>
              <a:t> </a:t>
            </a:r>
            <a:endParaRPr lang="it-IT" sz="800" b="0" strike="noStrike" spc="-1" dirty="0">
              <a:solidFill>
                <a:srgbClr val="000000"/>
              </a:solidFill>
              <a:latin typeface="Arial"/>
            </a:endParaRPr>
          </a:p>
          <a:p>
            <a:pPr algn="ctr" defTabSz="914400">
              <a:lnSpc>
                <a:spcPct val="100000"/>
              </a:lnSpc>
            </a:pPr>
            <a:r>
              <a:rPr lang="it-IT" sz="1800" b="1" strike="noStrike" spc="-1" dirty="0">
                <a:solidFill>
                  <a:srgbClr val="000000"/>
                </a:solidFill>
                <a:latin typeface="Times New Roman"/>
                <a:ea typeface="Calibri"/>
              </a:rPr>
              <a:t>Sala Card. Martini, via Giolitti 6 - Orbassano</a:t>
            </a:r>
            <a:endParaRPr lang="it-IT" sz="1800" b="0" strike="noStrike" spc="-1" dirty="0">
              <a:solidFill>
                <a:srgbClr val="000000"/>
              </a:solidFill>
              <a:latin typeface="Arial"/>
            </a:endParaRPr>
          </a:p>
        </p:txBody>
      </p:sp>
      <p:sp>
        <p:nvSpPr>
          <p:cNvPr id="137" name="Rettangolo 14"/>
          <p:cNvSpPr/>
          <p:nvPr/>
        </p:nvSpPr>
        <p:spPr>
          <a:xfrm>
            <a:off x="9387360" y="3653280"/>
            <a:ext cx="2338200" cy="897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914400">
              <a:lnSpc>
                <a:spcPct val="100000"/>
              </a:lnSpc>
            </a:pPr>
            <a:r>
              <a:rPr lang="it-IT" sz="1800" b="0" strike="noStrike" spc="-1">
                <a:solidFill>
                  <a:srgbClr val="00264C"/>
                </a:solidFill>
                <a:latin typeface="Titillium Web"/>
              </a:rPr>
              <a:t>Salvatore Morreale </a:t>
            </a:r>
            <a:endParaRPr lang="it-IT" sz="1800" b="0" strike="noStrike" spc="-1">
              <a:solidFill>
                <a:srgbClr val="000000"/>
              </a:solidFill>
              <a:latin typeface="Arial"/>
            </a:endParaRPr>
          </a:p>
          <a:p>
            <a:pPr algn="ctr" defTabSz="914400">
              <a:lnSpc>
                <a:spcPct val="100000"/>
              </a:lnSpc>
            </a:pPr>
            <a:r>
              <a:rPr lang="it-IT" sz="1200" b="0" strike="noStrike" spc="-1">
                <a:solidFill>
                  <a:srgbClr val="00264C"/>
                </a:solidFill>
                <a:latin typeface="Titillium Web"/>
              </a:rPr>
              <a:t>Presidente SMS ‘Forno’</a:t>
            </a:r>
            <a:endParaRPr lang="it-IT" sz="1200" b="0" strike="noStrike" spc="-1">
              <a:solidFill>
                <a:srgbClr val="000000"/>
              </a:solidFill>
              <a:latin typeface="Arial"/>
            </a:endParaRPr>
          </a:p>
          <a:p>
            <a:pPr algn="ctr" defTabSz="914400">
              <a:lnSpc>
                <a:spcPct val="100000"/>
              </a:lnSpc>
            </a:pPr>
            <a:r>
              <a:rPr lang="it-IT" sz="1200" b="0" strike="noStrike" spc="-1">
                <a:solidFill>
                  <a:srgbClr val="00264C"/>
                </a:solidFill>
                <a:latin typeface="Titillium Web"/>
              </a:rPr>
              <a:t>(</a:t>
            </a:r>
            <a:r>
              <a:rPr lang="it-IT" sz="1100" b="0" strike="noStrike" spc="-1">
                <a:solidFill>
                  <a:srgbClr val="00264C"/>
                </a:solidFill>
                <a:latin typeface="Titillium Web"/>
              </a:rPr>
              <a:t>ex responsabile Sistemi Informativi Comune di Rivalta)</a:t>
            </a:r>
            <a:endParaRPr lang="it-IT" sz="1100" b="0" strike="noStrike" spc="-1">
              <a:solidFill>
                <a:srgbClr val="000000"/>
              </a:solidFill>
              <a:latin typeface="Arial"/>
            </a:endParaRPr>
          </a:p>
        </p:txBody>
      </p:sp>
      <p:pic>
        <p:nvPicPr>
          <p:cNvPr id="1027" name="Picture 3"/>
          <p:cNvPicPr>
            <a:picLocks noChangeAspect="1" noChangeArrowheads="1"/>
          </p:cNvPicPr>
          <p:nvPr/>
        </p:nvPicPr>
        <p:blipFill>
          <a:blip r:embed="rId5" cstate="print"/>
          <a:srcRect/>
          <a:stretch>
            <a:fillRect/>
          </a:stretch>
        </p:blipFill>
        <p:spPr bwMode="auto">
          <a:xfrm>
            <a:off x="3925020" y="2059252"/>
            <a:ext cx="4865298" cy="3408097"/>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06617F-C97D-FB46-0A9B-2D38413C19B4}"/>
              </a:ext>
            </a:extLst>
          </p:cNvPr>
          <p:cNvSpPr>
            <a:spLocks noGrp="1"/>
          </p:cNvSpPr>
          <p:nvPr>
            <p:ph type="title"/>
          </p:nvPr>
        </p:nvSpPr>
        <p:spPr/>
        <p:txBody>
          <a:bodyPr/>
          <a:lstStyle/>
          <a:p>
            <a:pPr algn="ctr"/>
            <a:r>
              <a:rPr lang="it-IT" b="1" dirty="0">
                <a:solidFill>
                  <a:srgbClr val="FF0000"/>
                </a:solidFill>
              </a:rPr>
              <a:t>Servizi dei Comuni</a:t>
            </a:r>
          </a:p>
        </p:txBody>
      </p:sp>
      <p:sp>
        <p:nvSpPr>
          <p:cNvPr id="3" name="Sottotitolo 2">
            <a:extLst>
              <a:ext uri="{FF2B5EF4-FFF2-40B4-BE49-F238E27FC236}">
                <a16:creationId xmlns:a16="http://schemas.microsoft.com/office/drawing/2014/main" id="{A486628A-072C-EC9D-BA81-8E37D9BC664E}"/>
              </a:ext>
            </a:extLst>
          </p:cNvPr>
          <p:cNvSpPr>
            <a:spLocks noGrp="1"/>
          </p:cNvSpPr>
          <p:nvPr>
            <p:ph type="subTitle"/>
          </p:nvPr>
        </p:nvSpPr>
        <p:spPr>
          <a:xfrm>
            <a:off x="531658" y="1303506"/>
            <a:ext cx="10972440" cy="5572111"/>
          </a:xfrm>
        </p:spPr>
        <p:txBody>
          <a:bodyPr/>
          <a:lstStyle/>
          <a:p>
            <a:r>
              <a:rPr lang="it-IT" sz="2400" dirty="0">
                <a:hlinkClick r:id="rId2"/>
              </a:rPr>
              <a:t>Elenco servizi  - Rivalta</a:t>
            </a:r>
            <a:endParaRPr lang="it-IT" sz="2400" dirty="0">
              <a:hlinkClick r:id="rId3"/>
            </a:endParaRPr>
          </a:p>
          <a:p>
            <a:endParaRPr lang="it-IT" sz="2400" dirty="0">
              <a:hlinkClick r:id="rId3"/>
            </a:endParaRPr>
          </a:p>
          <a:p>
            <a:r>
              <a:rPr lang="it-IT" sz="2400" dirty="0">
                <a:hlinkClick r:id="rId4"/>
              </a:rPr>
              <a:t>SUE Sportello Unico Edilizia - Rivalta</a:t>
            </a:r>
            <a:endParaRPr lang="it-IT" sz="2400" dirty="0">
              <a:hlinkClick r:id="rId3"/>
            </a:endParaRPr>
          </a:p>
          <a:p>
            <a:endParaRPr lang="it-IT" sz="2400" dirty="0">
              <a:hlinkClick r:id="rId3"/>
            </a:endParaRPr>
          </a:p>
          <a:p>
            <a:r>
              <a:rPr lang="it-IT" sz="2400" dirty="0">
                <a:hlinkClick r:id="rId5"/>
              </a:rPr>
              <a:t>SUAP Sportello Unico Attività Produttive – Rivalta</a:t>
            </a:r>
            <a:endParaRPr lang="it-IT" sz="2400" dirty="0">
              <a:hlinkClick r:id="rId3"/>
            </a:endParaRPr>
          </a:p>
          <a:p>
            <a:endParaRPr lang="it-IT" sz="2400" dirty="0">
              <a:hlinkClick r:id="rId3"/>
            </a:endParaRPr>
          </a:p>
          <a:p>
            <a:r>
              <a:rPr lang="it-IT" sz="2400" dirty="0">
                <a:hlinkClick r:id="rId3"/>
              </a:rPr>
              <a:t>Geoportale</a:t>
            </a:r>
          </a:p>
          <a:p>
            <a:endParaRPr lang="it-IT" sz="2400" dirty="0">
              <a:hlinkClick r:id="rId3"/>
            </a:endParaRPr>
          </a:p>
          <a:p>
            <a:r>
              <a:rPr lang="it-IT" sz="2400" dirty="0">
                <a:hlinkClick r:id="rId6"/>
              </a:rPr>
              <a:t>Elenco servizi  - Orbassano</a:t>
            </a:r>
            <a:endParaRPr lang="it-IT" sz="2400" dirty="0">
              <a:hlinkClick r:id="rId3"/>
            </a:endParaRPr>
          </a:p>
          <a:p>
            <a:endParaRPr lang="it-IT" sz="2400" dirty="0">
              <a:hlinkClick r:id="rId3"/>
            </a:endParaRPr>
          </a:p>
          <a:p>
            <a:r>
              <a:rPr lang="it-IT" sz="2400" dirty="0">
                <a:hlinkClick r:id="rId7"/>
              </a:rPr>
              <a:t>SUE Sportello Unico Edilizia – Orbassano</a:t>
            </a:r>
            <a:endParaRPr lang="it-IT" sz="2400" dirty="0">
              <a:hlinkClick r:id="rId3"/>
            </a:endParaRPr>
          </a:p>
          <a:p>
            <a:endParaRPr lang="it-IT" sz="2400" dirty="0">
              <a:hlinkClick r:id="rId3"/>
            </a:endParaRPr>
          </a:p>
          <a:p>
            <a:r>
              <a:rPr lang="it-IT" sz="2400" dirty="0">
                <a:hlinkClick r:id="rId8"/>
              </a:rPr>
              <a:t>SUAP Sportello Unico Attività Produttive – Orbassano</a:t>
            </a:r>
            <a:endParaRPr lang="it-IT" sz="2400" dirty="0">
              <a:hlinkClick r:id="rId3"/>
            </a:endParaRPr>
          </a:p>
          <a:p>
            <a:endParaRPr lang="it-IT" sz="2400" dirty="0">
              <a:hlinkClick r:id="rId3"/>
            </a:endParaRPr>
          </a:p>
          <a:p>
            <a:r>
              <a:rPr lang="it-IT" sz="2400" dirty="0">
                <a:hlinkClick r:id="rId9"/>
              </a:rPr>
              <a:t>Geoportale</a:t>
            </a:r>
            <a:endParaRPr lang="it-IT" sz="2400" dirty="0">
              <a:hlinkClick r:id="rId3"/>
            </a:endParaRPr>
          </a:p>
          <a:p>
            <a:endParaRPr lang="it-IT" dirty="0">
              <a:hlinkClick r:id="rId3"/>
            </a:endParaRPr>
          </a:p>
        </p:txBody>
      </p:sp>
    </p:spTree>
    <p:extLst>
      <p:ext uri="{BB962C8B-B14F-4D97-AF65-F5344CB8AC3E}">
        <p14:creationId xmlns:p14="http://schemas.microsoft.com/office/powerpoint/2010/main" val="2996228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rPr>
              <a:t>INPS</a:t>
            </a:r>
            <a:endParaRPr lang="it-IT" dirty="0">
              <a:solidFill>
                <a:srgbClr val="FF0000"/>
              </a:solidFill>
            </a:endParaRPr>
          </a:p>
        </p:txBody>
      </p:sp>
      <p:sp>
        <p:nvSpPr>
          <p:cNvPr id="3" name="Sottotitolo 2"/>
          <p:cNvSpPr>
            <a:spLocks noGrp="1"/>
          </p:cNvSpPr>
          <p:nvPr>
            <p:ph type="subTitle"/>
          </p:nvPr>
        </p:nvSpPr>
        <p:spPr>
          <a:xfrm>
            <a:off x="635359" y="1507787"/>
            <a:ext cx="11105925" cy="5076613"/>
          </a:xfrm>
        </p:spPr>
        <p:txBody>
          <a:bodyPr/>
          <a:lstStyle/>
          <a:p>
            <a:r>
              <a:rPr lang="it-IT" sz="4000" dirty="0">
                <a:hlinkClick r:id="rId2"/>
              </a:rPr>
              <a:t>Elenco dei servizi</a:t>
            </a:r>
            <a:endParaRPr lang="it-IT" sz="4000" dirty="0"/>
          </a:p>
          <a:p>
            <a:endParaRPr lang="it-IT" sz="4000" dirty="0">
              <a:hlinkClick r:id="rId3"/>
            </a:endParaRPr>
          </a:p>
          <a:p>
            <a:r>
              <a:rPr lang="it-IT" sz="4000" dirty="0">
                <a:hlinkClick r:id="rId3"/>
              </a:rPr>
              <a:t>Cedolino</a:t>
            </a:r>
            <a:endParaRPr lang="it-IT" sz="4000" dirty="0"/>
          </a:p>
          <a:p>
            <a:endParaRPr lang="it-IT" sz="4000" dirty="0"/>
          </a:p>
          <a:p>
            <a:r>
              <a:rPr lang="it-IT" sz="4000" dirty="0">
                <a:hlinkClick r:id="rId4"/>
              </a:rPr>
              <a:t>ISEE Precompilato</a:t>
            </a:r>
            <a:endParaRPr lang="it-IT" sz="4000" dirty="0"/>
          </a:p>
          <a:p>
            <a:endParaRPr lang="it-IT" sz="4000" dirty="0"/>
          </a:p>
          <a:p>
            <a:r>
              <a:rPr lang="it-IT" sz="4000" dirty="0">
                <a:hlinkClick r:id="rId5"/>
              </a:rPr>
              <a:t>Portale unico ISEE </a:t>
            </a:r>
            <a:r>
              <a:rPr lang="it-IT" sz="4000" dirty="0"/>
              <a:t>– precompilato  - </a:t>
            </a:r>
            <a:r>
              <a:rPr lang="it-IT" sz="4000" dirty="0">
                <a:hlinkClick r:id="rId6"/>
              </a:rPr>
              <a:t>guida</a:t>
            </a:r>
            <a:endParaRPr lang="it-IT" sz="4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rPr>
              <a:t>I N P S – ex INPDAP</a:t>
            </a:r>
          </a:p>
        </p:txBody>
      </p:sp>
      <p:sp>
        <p:nvSpPr>
          <p:cNvPr id="3" name="Sottotitolo 2"/>
          <p:cNvSpPr>
            <a:spLocks noGrp="1"/>
          </p:cNvSpPr>
          <p:nvPr>
            <p:ph type="subTitle"/>
          </p:nvPr>
        </p:nvSpPr>
        <p:spPr>
          <a:xfrm>
            <a:off x="706757" y="1731522"/>
            <a:ext cx="10972440" cy="4679005"/>
          </a:xfrm>
        </p:spPr>
        <p:txBody>
          <a:bodyPr/>
          <a:lstStyle/>
          <a:p>
            <a:r>
              <a:rPr lang="it-IT" sz="2800" dirty="0">
                <a:hlinkClick r:id="rId2"/>
              </a:rPr>
              <a:t>Welfare per i dipendenti pubblici ex Inpdap</a:t>
            </a:r>
            <a:endParaRPr lang="it-IT" sz="2800" dirty="0"/>
          </a:p>
          <a:p>
            <a:r>
              <a:rPr lang="it-IT" sz="2800" dirty="0">
                <a:hlinkClick r:id="rId3"/>
              </a:rPr>
              <a:t>https://serviziweb2.inps.it/WelfareClickDomandaWeb/</a:t>
            </a:r>
            <a:r>
              <a:rPr lang="it-IT" sz="2800" dirty="0"/>
              <a:t> </a:t>
            </a:r>
          </a:p>
          <a:p>
            <a:endParaRPr lang="it-IT" sz="2800" dirty="0"/>
          </a:p>
          <a:p>
            <a:r>
              <a:rPr lang="it-IT" sz="2800" dirty="0">
                <a:hlinkClick r:id="rId4"/>
              </a:rPr>
              <a:t>https://www.inps.it/it/it/avvisi-bandi-e-fatturazione/welfare-assistenza-e-mutualita/welfare-bandi/welfare-bandi-nuovi.html</a:t>
            </a:r>
            <a:r>
              <a:rPr lang="it-IT" sz="2800" dirty="0"/>
              <a:t> </a:t>
            </a:r>
          </a:p>
          <a:p>
            <a:endParaRPr lang="it-IT" sz="2800" dirty="0"/>
          </a:p>
          <a:p>
            <a:r>
              <a:rPr lang="it-IT" sz="2800" dirty="0">
                <a:hlinkClick r:id="rId5"/>
              </a:rPr>
              <a:t>Elenco servizi INPDAP</a:t>
            </a:r>
            <a:endParaRPr lang="it-IT" sz="2800" dirty="0"/>
          </a:p>
          <a:p>
            <a:endParaRPr lang="it-IT" sz="2800" dirty="0"/>
          </a:p>
          <a:p>
            <a:endParaRPr lang="it-IT" sz="2800" dirty="0"/>
          </a:p>
          <a:p>
            <a:pPr>
              <a:buNone/>
            </a:pP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rPr>
              <a:t> Regione Piemonte - ASL </a:t>
            </a:r>
            <a:endParaRPr lang="it-IT" dirty="0">
              <a:solidFill>
                <a:srgbClr val="FF0000"/>
              </a:solidFill>
            </a:endParaRPr>
          </a:p>
        </p:txBody>
      </p:sp>
      <p:sp>
        <p:nvSpPr>
          <p:cNvPr id="3" name="Sottotitolo 2"/>
          <p:cNvSpPr>
            <a:spLocks noGrp="1"/>
          </p:cNvSpPr>
          <p:nvPr>
            <p:ph type="subTitle"/>
          </p:nvPr>
        </p:nvSpPr>
        <p:spPr>
          <a:xfrm>
            <a:off x="592227" y="1418400"/>
            <a:ext cx="10972440" cy="5165999"/>
          </a:xfrm>
        </p:spPr>
        <p:txBody>
          <a:bodyPr/>
          <a:lstStyle/>
          <a:p>
            <a:pPr marL="685800">
              <a:spcBef>
                <a:spcPts val="499"/>
              </a:spcBef>
              <a:tabLst>
                <a:tab pos="0" algn="l"/>
              </a:tabLst>
            </a:pPr>
            <a:r>
              <a:rPr lang="it-IT" sz="2000" u="sng" spc="-1" dirty="0">
                <a:solidFill>
                  <a:schemeClr val="dk1"/>
                </a:solidFill>
                <a:hlinkClick r:id="rId2"/>
              </a:rPr>
              <a:t>https://www.salutepiemonte.it/servizi/</a:t>
            </a:r>
            <a:r>
              <a:rPr lang="it-IT" sz="2000" spc="-1" dirty="0">
                <a:solidFill>
                  <a:schemeClr val="dk1"/>
                </a:solidFill>
                <a:latin typeface="Calibri"/>
                <a:hlinkClick r:id="rId2"/>
              </a:rPr>
              <a:t> </a:t>
            </a:r>
            <a:endParaRPr lang="it-IT" sz="2000" spc="-1" dirty="0">
              <a:solidFill>
                <a:schemeClr val="dk1"/>
              </a:solidFill>
              <a:latin typeface="Calibri"/>
            </a:endParaRPr>
          </a:p>
          <a:p>
            <a:pPr marL="685800">
              <a:spcBef>
                <a:spcPts val="499"/>
              </a:spcBef>
              <a:tabLst>
                <a:tab pos="0" algn="l"/>
              </a:tabLst>
            </a:pPr>
            <a:r>
              <a:rPr lang="it-IT" sz="2000" spc="-1" dirty="0">
                <a:solidFill>
                  <a:schemeClr val="dk1"/>
                </a:solidFill>
                <a:latin typeface="Calibri"/>
                <a:hlinkClick r:id="rId3"/>
              </a:rPr>
              <a:t>Servizi online ASLTO3</a:t>
            </a:r>
            <a:endParaRPr lang="it-IT" sz="2000" spc="-1" dirty="0">
              <a:solidFill>
                <a:schemeClr val="dk1"/>
              </a:solidFill>
              <a:latin typeface="Calibri"/>
            </a:endParaRPr>
          </a:p>
          <a:p>
            <a:pPr marL="685800">
              <a:spcBef>
                <a:spcPts val="499"/>
              </a:spcBef>
              <a:tabLst>
                <a:tab pos="0" algn="l"/>
              </a:tabLst>
            </a:pPr>
            <a:endParaRPr lang="it-IT" sz="2000" spc="-1" dirty="0">
              <a:solidFill>
                <a:schemeClr val="dk1"/>
              </a:solidFill>
              <a:latin typeface="Calibri"/>
            </a:endParaRPr>
          </a:p>
          <a:p>
            <a:pPr marL="685800">
              <a:spcBef>
                <a:spcPts val="499"/>
              </a:spcBef>
              <a:tabLst>
                <a:tab pos="0" algn="l"/>
              </a:tabLst>
            </a:pPr>
            <a:r>
              <a:rPr lang="it-IT" sz="2400" b="1" spc="-1" dirty="0">
                <a:solidFill>
                  <a:schemeClr val="dk1"/>
                </a:solidFill>
                <a:latin typeface="Calibri"/>
                <a:hlinkClick r:id="rId4"/>
              </a:rPr>
              <a:t>Fascicolo sanitario</a:t>
            </a:r>
            <a:endParaRPr lang="it-IT" sz="3200" b="1" spc="-1" dirty="0">
              <a:solidFill>
                <a:srgbClr val="000000"/>
              </a:solidFill>
              <a:latin typeface="Arial"/>
            </a:endParaRPr>
          </a:p>
          <a:p>
            <a:pPr marL="685800" lvl="1" indent="-228600" defTabSz="914400">
              <a:lnSpc>
                <a:spcPct val="90000"/>
              </a:lnSpc>
              <a:spcBef>
                <a:spcPts val="499"/>
              </a:spcBef>
              <a:buClr>
                <a:srgbClr val="000000"/>
              </a:buClr>
              <a:buFont typeface="Arial"/>
              <a:buChar char="•"/>
              <a:tabLst>
                <a:tab pos="0" algn="l"/>
              </a:tabLst>
            </a:pPr>
            <a:r>
              <a:rPr lang="it-IT" sz="2000" b="0" strike="noStrike" spc="-1" dirty="0">
                <a:solidFill>
                  <a:schemeClr val="dk1"/>
                </a:solidFill>
                <a:latin typeface="Calibri"/>
              </a:rPr>
              <a:t>Pagare il ticket</a:t>
            </a:r>
            <a:endParaRPr lang="it-IT" sz="2000" b="0" strike="noStrike" spc="-1" dirty="0">
              <a:solidFill>
                <a:srgbClr val="000000"/>
              </a:solidFill>
              <a:latin typeface="Arial"/>
            </a:endParaRPr>
          </a:p>
          <a:p>
            <a:pPr marL="685800" lvl="1" indent="-228600" defTabSz="914400">
              <a:lnSpc>
                <a:spcPct val="90000"/>
              </a:lnSpc>
              <a:spcBef>
                <a:spcPts val="499"/>
              </a:spcBef>
              <a:buClr>
                <a:srgbClr val="000000"/>
              </a:buClr>
              <a:buFont typeface="Arial"/>
              <a:buChar char="•"/>
              <a:tabLst>
                <a:tab pos="0" algn="l"/>
              </a:tabLst>
            </a:pPr>
            <a:r>
              <a:rPr lang="it-IT" sz="2000" b="0" strike="noStrike" spc="-1" dirty="0">
                <a:solidFill>
                  <a:schemeClr val="dk1"/>
                </a:solidFill>
                <a:latin typeface="Calibri"/>
              </a:rPr>
              <a:t>Ritirare esami radiologici</a:t>
            </a:r>
            <a:endParaRPr lang="it-IT" sz="2000" b="0" strike="noStrike" spc="-1" dirty="0">
              <a:solidFill>
                <a:srgbClr val="000000"/>
              </a:solidFill>
              <a:latin typeface="Arial"/>
            </a:endParaRPr>
          </a:p>
          <a:p>
            <a:pPr marL="685800" lvl="1" indent="-228600">
              <a:lnSpc>
                <a:spcPct val="90000"/>
              </a:lnSpc>
              <a:spcBef>
                <a:spcPts val="499"/>
              </a:spcBef>
              <a:buClr>
                <a:srgbClr val="000000"/>
              </a:buClr>
              <a:buFont typeface="Arial"/>
              <a:buChar char="•"/>
              <a:tabLst>
                <a:tab pos="0" algn="l"/>
              </a:tabLst>
            </a:pPr>
            <a:r>
              <a:rPr lang="it-IT" sz="2000" b="0" strike="noStrike" spc="-1" dirty="0">
                <a:solidFill>
                  <a:schemeClr val="dk1"/>
                </a:solidFill>
                <a:latin typeface="Calibri"/>
                <a:hlinkClick r:id="rId5"/>
              </a:rPr>
              <a:t>prenotazione visite mediche specialistiche</a:t>
            </a:r>
            <a:endParaRPr lang="it-IT" sz="2000" b="0" strike="noStrike" spc="-1" dirty="0">
              <a:solidFill>
                <a:schemeClr val="dk1"/>
              </a:solidFill>
              <a:latin typeface="Calibri"/>
            </a:endParaRPr>
          </a:p>
          <a:p>
            <a:pPr marL="685800" lvl="1" indent="-228600" defTabSz="914400">
              <a:lnSpc>
                <a:spcPct val="90000"/>
              </a:lnSpc>
              <a:spcBef>
                <a:spcPts val="499"/>
              </a:spcBef>
              <a:buClr>
                <a:srgbClr val="000000"/>
              </a:buClr>
              <a:buFont typeface="Arial"/>
              <a:buChar char="•"/>
              <a:tabLst>
                <a:tab pos="0" algn="l"/>
              </a:tabLst>
            </a:pPr>
            <a:r>
              <a:rPr lang="it-IT" sz="2000" spc="-1" dirty="0">
                <a:solidFill>
                  <a:schemeClr val="dk1"/>
                </a:solidFill>
                <a:latin typeface="Calibri"/>
                <a:hlinkClick r:id="rId6"/>
              </a:rPr>
              <a:t>Archivio ricette</a:t>
            </a:r>
            <a:endParaRPr lang="it-IT" sz="2000" spc="-1" dirty="0">
              <a:solidFill>
                <a:schemeClr val="dk1"/>
              </a:solidFill>
              <a:latin typeface="Calibri"/>
            </a:endParaRPr>
          </a:p>
          <a:p>
            <a:pPr marL="685800" lvl="1" indent="-228600">
              <a:lnSpc>
                <a:spcPct val="90000"/>
              </a:lnSpc>
              <a:spcBef>
                <a:spcPts val="499"/>
              </a:spcBef>
              <a:buClr>
                <a:srgbClr val="000000"/>
              </a:buClr>
              <a:buFont typeface="Arial"/>
              <a:buChar char="•"/>
              <a:tabLst>
                <a:tab pos="0" algn="l"/>
              </a:tabLst>
            </a:pPr>
            <a:r>
              <a:rPr lang="it-IT" sz="2000" b="0" strike="noStrike" spc="-1" dirty="0">
                <a:solidFill>
                  <a:schemeClr val="dk1"/>
                </a:solidFill>
                <a:latin typeface="Calibri"/>
                <a:hlinkClick r:id="rId7"/>
              </a:rPr>
              <a:t>Cambiare il medico di base</a:t>
            </a:r>
            <a:endParaRPr lang="it-IT" sz="2000" b="0" strike="noStrike" spc="-1" dirty="0">
              <a:solidFill>
                <a:srgbClr val="000000"/>
              </a:solidFill>
              <a:latin typeface="Arial"/>
            </a:endParaRPr>
          </a:p>
          <a:p>
            <a:pPr>
              <a:spcBef>
                <a:spcPts val="499"/>
              </a:spcBef>
              <a:tabLst>
                <a:tab pos="0" algn="l"/>
              </a:tabLst>
            </a:pPr>
            <a:endParaRPr lang="it-IT" sz="2000" spc="-1" dirty="0">
              <a:solidFill>
                <a:srgbClr val="000000"/>
              </a:solidFill>
              <a:latin typeface="Arial"/>
            </a:endParaRPr>
          </a:p>
          <a:p>
            <a:pPr marL="685800" lvl="1" indent="-228600" defTabSz="914400">
              <a:lnSpc>
                <a:spcPct val="90000"/>
              </a:lnSpc>
              <a:spcBef>
                <a:spcPts val="499"/>
              </a:spcBef>
              <a:buClr>
                <a:srgbClr val="000000"/>
              </a:buClr>
              <a:buFont typeface="Arial"/>
              <a:buChar char="•"/>
              <a:tabLst>
                <a:tab pos="0" algn="l"/>
              </a:tabLst>
            </a:pPr>
            <a:r>
              <a:rPr lang="it-IT" sz="2000" b="0" strike="noStrike" spc="-1" dirty="0">
                <a:solidFill>
                  <a:schemeClr val="dk1"/>
                </a:solidFill>
                <a:latin typeface="Calibri"/>
                <a:hlinkClick r:id="rId8"/>
              </a:rPr>
              <a:t>Vaucher Assegni di studio </a:t>
            </a:r>
            <a:r>
              <a:rPr lang="it-IT" sz="2000" b="0" strike="noStrike" spc="-1" dirty="0">
                <a:solidFill>
                  <a:schemeClr val="dk1"/>
                </a:solidFill>
                <a:latin typeface="Calibri"/>
              </a:rPr>
              <a:t>- </a:t>
            </a:r>
            <a:r>
              <a:rPr lang="it-IT" sz="2000" b="0" strike="noStrike" spc="-1" dirty="0">
                <a:solidFill>
                  <a:schemeClr val="dk1"/>
                </a:solidFill>
                <a:latin typeface="Calibri"/>
                <a:hlinkClick r:id="rId9"/>
              </a:rPr>
              <a:t>libri scolastici - contributi Buono scuola</a:t>
            </a:r>
            <a:endParaRPr lang="it-IT" sz="2000" b="0" strike="noStrike" spc="-1" dirty="0">
              <a:solidFill>
                <a:srgbClr val="000000"/>
              </a:solidFill>
              <a:latin typeface="Arial"/>
            </a:endParaRPr>
          </a:p>
          <a:p>
            <a:pPr marL="685800" lvl="1" indent="-228600" defTabSz="914400">
              <a:lnSpc>
                <a:spcPct val="90000"/>
              </a:lnSpc>
              <a:spcBef>
                <a:spcPts val="499"/>
              </a:spcBef>
              <a:buClr>
                <a:srgbClr val="000000"/>
              </a:buClr>
              <a:buFont typeface="Arial"/>
              <a:buChar char="•"/>
              <a:tabLst>
                <a:tab pos="0" algn="l"/>
              </a:tabLst>
            </a:pPr>
            <a:r>
              <a:rPr lang="it-IT" sz="2000" b="0" strike="noStrike" spc="-1" dirty="0">
                <a:solidFill>
                  <a:schemeClr val="dk1"/>
                </a:solidFill>
                <a:latin typeface="Calibri"/>
              </a:rPr>
              <a:t>Pagare una multa – </a:t>
            </a:r>
          </a:p>
          <a:p>
            <a:pPr marL="685800" lvl="1" indent="-228600" defTabSz="914400">
              <a:lnSpc>
                <a:spcPct val="90000"/>
              </a:lnSpc>
              <a:spcBef>
                <a:spcPts val="499"/>
              </a:spcBef>
              <a:buClr>
                <a:srgbClr val="000000"/>
              </a:buClr>
              <a:buFont typeface="Arial"/>
              <a:buChar char="•"/>
              <a:tabLst>
                <a:tab pos="0" algn="l"/>
              </a:tabLst>
            </a:pPr>
            <a:r>
              <a:rPr lang="it-IT" sz="2000" b="0" strike="noStrike" spc="-1" dirty="0">
                <a:solidFill>
                  <a:schemeClr val="dk1"/>
                </a:solidFill>
                <a:latin typeface="Calibri"/>
                <a:hlinkClick r:id="rId10"/>
              </a:rPr>
              <a:t>Verificare/pagare Bollo Auto</a:t>
            </a:r>
            <a:endParaRPr lang="it-IT" sz="2000" b="0" strike="noStrike" spc="-1" dirty="0">
              <a:solidFill>
                <a:srgbClr val="000000"/>
              </a:solidFill>
              <a:latin typeface="Arial"/>
            </a:endParaRPr>
          </a:p>
          <a:p>
            <a:pPr>
              <a:spcBef>
                <a:spcPts val="499"/>
              </a:spcBef>
              <a:tabLst>
                <a:tab pos="0" algn="l"/>
              </a:tabLst>
            </a:pPr>
            <a:endParaRPr lang="it-IT" sz="2400" spc="-1" dirty="0">
              <a:solidFill>
                <a:srgbClr val="000000"/>
              </a:solidFill>
              <a:latin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rPr>
              <a:t>AGENZIA DELLE ENTRATE</a:t>
            </a:r>
            <a:endParaRPr lang="it-IT" dirty="0">
              <a:solidFill>
                <a:srgbClr val="FF0000"/>
              </a:solidFill>
            </a:endParaRPr>
          </a:p>
        </p:txBody>
      </p:sp>
      <p:sp>
        <p:nvSpPr>
          <p:cNvPr id="3" name="Sottotitolo 2"/>
          <p:cNvSpPr>
            <a:spLocks noGrp="1"/>
          </p:cNvSpPr>
          <p:nvPr>
            <p:ph type="subTitle"/>
          </p:nvPr>
        </p:nvSpPr>
        <p:spPr>
          <a:xfrm>
            <a:off x="664234" y="1595887"/>
            <a:ext cx="10900434" cy="5067560"/>
          </a:xfrm>
        </p:spPr>
        <p:txBody>
          <a:bodyPr/>
          <a:lstStyle/>
          <a:p>
            <a:r>
              <a:rPr lang="it-IT" sz="2800" dirty="0"/>
              <a:t>Catasto –</a:t>
            </a:r>
          </a:p>
          <a:p>
            <a:r>
              <a:rPr lang="it-IT" sz="2800" dirty="0">
                <a:hlinkClick r:id="rId2"/>
              </a:rPr>
              <a:t>Risultanze catastali</a:t>
            </a:r>
            <a:r>
              <a:rPr lang="it-IT" sz="2800" dirty="0"/>
              <a:t> – Elenco beni per codice fiscale</a:t>
            </a:r>
          </a:p>
          <a:p>
            <a:r>
              <a:rPr lang="it-IT" sz="2800" dirty="0">
                <a:hlinkClick r:id="rId3"/>
              </a:rPr>
              <a:t>Atto acquisto casa e affitti</a:t>
            </a:r>
            <a:endParaRPr lang="it-IT" sz="2800" dirty="0"/>
          </a:p>
          <a:p>
            <a:r>
              <a:rPr lang="it-IT" sz="2800" dirty="0"/>
              <a:t>Visura catastale</a:t>
            </a:r>
          </a:p>
          <a:p>
            <a:r>
              <a:rPr lang="it-IT" sz="2800" dirty="0"/>
              <a:t>Pianta alloggio</a:t>
            </a:r>
          </a:p>
          <a:p>
            <a:r>
              <a:rPr lang="it-IT" sz="2800" dirty="0"/>
              <a:t>Archivio fatture ricevute</a:t>
            </a:r>
          </a:p>
          <a:p>
            <a:r>
              <a:rPr lang="it-IT" sz="2800" dirty="0">
                <a:hlinkClick r:id="rId4"/>
              </a:rPr>
              <a:t>Dichiarazioni fiscali</a:t>
            </a:r>
            <a:endParaRPr lang="it-IT" sz="2800" dirty="0"/>
          </a:p>
          <a:p>
            <a:r>
              <a:rPr lang="it-IT" sz="2800" dirty="0"/>
              <a:t>Archivio F24 pagati</a:t>
            </a:r>
          </a:p>
          <a:p>
            <a:r>
              <a:rPr lang="it-IT" sz="2800" dirty="0">
                <a:hlinkClick r:id="rId5"/>
              </a:rPr>
              <a:t>Valori immobili</a:t>
            </a:r>
            <a:endParaRPr lang="it-IT" sz="2800" dirty="0"/>
          </a:p>
          <a:p>
            <a:endParaRPr lang="it-IT" sz="2800" dirty="0">
              <a:hlinkClick r:id="rId6"/>
            </a:endParaRPr>
          </a:p>
          <a:p>
            <a:r>
              <a:rPr lang="it-IT" sz="2800" dirty="0">
                <a:hlinkClick r:id="rId6"/>
              </a:rPr>
              <a:t>Google Maps fogli catastali</a:t>
            </a:r>
            <a:r>
              <a:rPr lang="it-IT" sz="2800" dirty="0"/>
              <a:t> – </a:t>
            </a:r>
          </a:p>
          <a:p>
            <a:endParaRPr lang="it-IT" sz="2800" dirty="0"/>
          </a:p>
          <a:p>
            <a:r>
              <a:rPr lang="it-IT" sz="2800" dirty="0">
                <a:hlinkClick r:id="rId7"/>
              </a:rPr>
              <a:t>Catastomappe</a:t>
            </a:r>
            <a:r>
              <a:rPr lang="it-IT" sz="2800" dirty="0"/>
              <a:t> </a:t>
            </a:r>
          </a:p>
          <a:p>
            <a:endParaRPr lang="it-IT"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PlaceHolder 1"/>
          <p:cNvSpPr>
            <a:spLocks noGrp="1"/>
          </p:cNvSpPr>
          <p:nvPr>
            <p:ph type="title" idx="4294967295"/>
          </p:nvPr>
        </p:nvSpPr>
        <p:spPr>
          <a:xfrm>
            <a:off x="838080" y="365040"/>
            <a:ext cx="10514160" cy="1324080"/>
          </a:xfrm>
          <a:prstGeom prst="rect">
            <a:avLst/>
          </a:prstGeom>
          <a:noFill/>
          <a:ln w="0">
            <a:noFill/>
          </a:ln>
        </p:spPr>
        <p:txBody>
          <a:bodyPr lIns="90000" tIns="45000" rIns="90000" bIns="45000" anchor="ctr">
            <a:noAutofit/>
          </a:bodyPr>
          <a:lstStyle/>
          <a:p>
            <a:pPr indent="0">
              <a:lnSpc>
                <a:spcPct val="100000"/>
              </a:lnSpc>
              <a:buNone/>
              <a:tabLst>
                <a:tab pos="0" algn="l"/>
              </a:tabLst>
            </a:pPr>
            <a:r>
              <a:rPr lang="it-IT" sz="1800" b="0" u="sng" strike="noStrike" spc="-1" dirty="0">
                <a:solidFill>
                  <a:srgbClr val="0563C1"/>
                </a:solidFill>
                <a:uFillTx/>
                <a:latin typeface="Calibri"/>
                <a:hlinkClick r:id="rId2"/>
              </a:rPr>
              <a:t>Accesso ai servizi dell’Agenzia delle entrate</a:t>
            </a:r>
            <a:br>
              <a:rPr lang="it-IT" sz="1800" b="0" u="sng" strike="noStrike" spc="-1" dirty="0">
                <a:solidFill>
                  <a:srgbClr val="0563C1"/>
                </a:solidFill>
                <a:uFillTx/>
                <a:latin typeface="Calibri"/>
              </a:rPr>
            </a:br>
            <a:br>
              <a:rPr lang="it-IT" sz="1800" b="0" u="sng" strike="noStrike" spc="-1" dirty="0">
                <a:solidFill>
                  <a:srgbClr val="0563C1"/>
                </a:solidFill>
                <a:uFillTx/>
                <a:latin typeface="Calibri"/>
              </a:rPr>
            </a:br>
            <a:r>
              <a:rPr lang="it-IT" sz="1800" b="0" u="sng" strike="noStrike" spc="-1" dirty="0">
                <a:solidFill>
                  <a:srgbClr val="0563C1"/>
                </a:solidFill>
                <a:uFillTx/>
                <a:latin typeface="Calibri"/>
                <a:hlinkClick r:id="rId3"/>
              </a:rPr>
              <a:t>Tutti i servizi</a:t>
            </a:r>
            <a:br>
              <a:rPr sz="1800" dirty="0"/>
            </a:br>
            <a:r>
              <a:rPr lang="it-IT" sz="1800" b="0" u="sng" strike="noStrike" spc="-1" dirty="0">
                <a:solidFill>
                  <a:srgbClr val="0563C1"/>
                </a:solidFill>
                <a:uFillTx/>
                <a:latin typeface="Calibri"/>
                <a:hlinkClick r:id="rId4"/>
              </a:rPr>
              <a:t>Agenzia delle Entrate – 730 precompilato</a:t>
            </a:r>
            <a:r>
              <a:rPr lang="it-IT" sz="1800" b="0" strike="noStrike" spc="-1" dirty="0">
                <a:solidFill>
                  <a:srgbClr val="000000"/>
                </a:solidFill>
                <a:latin typeface="Calibri"/>
              </a:rPr>
              <a:t> </a:t>
            </a:r>
            <a:br>
              <a:rPr sz="1800" dirty="0"/>
            </a:br>
            <a:endParaRPr lang="it-IT" sz="1800" b="0" strike="noStrike" spc="-1" dirty="0">
              <a:solidFill>
                <a:srgbClr val="000000"/>
              </a:solidFill>
              <a:latin typeface="Arial"/>
            </a:endParaRPr>
          </a:p>
        </p:txBody>
      </p:sp>
      <p:pic>
        <p:nvPicPr>
          <p:cNvPr id="221" name="Segnaposto contenuto 3"/>
          <p:cNvPicPr/>
          <p:nvPr/>
        </p:nvPicPr>
        <p:blipFill>
          <a:blip r:embed="rId5" cstate="print"/>
          <a:stretch/>
        </p:blipFill>
        <p:spPr>
          <a:xfrm>
            <a:off x="838080" y="2575800"/>
            <a:ext cx="10514160" cy="2849400"/>
          </a:xfrm>
          <a:prstGeom prst="rect">
            <a:avLst/>
          </a:prstGeom>
          <a:ln w="0">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rPr>
              <a:t>App. IO</a:t>
            </a:r>
            <a:endParaRPr lang="it-IT" dirty="0">
              <a:solidFill>
                <a:srgbClr val="FF0000"/>
              </a:solidFill>
            </a:endParaRPr>
          </a:p>
        </p:txBody>
      </p:sp>
      <p:sp>
        <p:nvSpPr>
          <p:cNvPr id="3" name="Sottotitolo 2"/>
          <p:cNvSpPr>
            <a:spLocks noGrp="1"/>
          </p:cNvSpPr>
          <p:nvPr>
            <p:ph type="subTitle"/>
          </p:nvPr>
        </p:nvSpPr>
        <p:spPr>
          <a:xfrm>
            <a:off x="592228" y="2111026"/>
            <a:ext cx="10972440" cy="3159713"/>
          </a:xfrm>
        </p:spPr>
        <p:txBody>
          <a:bodyPr/>
          <a:lstStyle/>
          <a:p>
            <a:r>
              <a:rPr lang="it-IT" dirty="0"/>
              <a:t>Patente in originale</a:t>
            </a:r>
          </a:p>
          <a:p>
            <a:r>
              <a:rPr lang="it-IT" dirty="0"/>
              <a:t>CF</a:t>
            </a:r>
          </a:p>
          <a:p>
            <a:r>
              <a:rPr lang="it-IT" dirty="0"/>
              <a:t>Comunicazioni</a:t>
            </a:r>
          </a:p>
          <a:p>
            <a:r>
              <a:rPr lang="it-IT" dirty="0"/>
              <a:t>Foglio complementare proprietà auto</a:t>
            </a:r>
          </a:p>
          <a:p>
            <a:r>
              <a:rPr lang="it-IT" dirty="0"/>
              <a:t>Bollo auto</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ottotitolo 2"/>
          <p:cNvSpPr>
            <a:spLocks noGrp="1"/>
          </p:cNvSpPr>
          <p:nvPr>
            <p:ph type="subTitle"/>
          </p:nvPr>
        </p:nvSpPr>
        <p:spPr>
          <a:xfrm>
            <a:off x="419698" y="1998882"/>
            <a:ext cx="11260467" cy="3668671"/>
          </a:xfrm>
        </p:spPr>
        <p:txBody>
          <a:bodyPr/>
          <a:lstStyle/>
          <a:p>
            <a:r>
              <a:rPr lang="it-IT" sz="2400" dirty="0"/>
              <a:t>L'</a:t>
            </a:r>
            <a:r>
              <a:rPr lang="it-IT" sz="2400" dirty="0" err="1"/>
              <a:t>app</a:t>
            </a:r>
            <a:r>
              <a:rPr lang="it-IT" sz="2400" dirty="0"/>
              <a:t> IO ufficiale </a:t>
            </a:r>
            <a:r>
              <a:rPr lang="it-IT" sz="2400" b="1" dirty="0"/>
              <a:t>non ha una versione nativa per PC</a:t>
            </a:r>
            <a:r>
              <a:rPr lang="it-IT" sz="2400" dirty="0"/>
              <a:t>, ma puoi accedervi da computer tramite il sito web ufficiale </a:t>
            </a:r>
            <a:r>
              <a:rPr lang="it-IT" sz="2400" dirty="0" err="1">
                <a:hlinkClick r:id="rId2"/>
              </a:rPr>
              <a:t>ioapp.it</a:t>
            </a:r>
            <a:r>
              <a:rPr lang="it-IT" sz="2400" dirty="0"/>
              <a:t> per gestire la sicurezza o consultare comunicazioni legali (su </a:t>
            </a:r>
            <a:r>
              <a:rPr lang="it-IT" sz="2400" dirty="0" err="1"/>
              <a:t>notifichedigitali.it</a:t>
            </a:r>
            <a:r>
              <a:rPr lang="it-IT" sz="2400" dirty="0"/>
              <a:t>)</a:t>
            </a:r>
          </a:p>
          <a:p>
            <a:r>
              <a:rPr lang="it-IT" sz="2400" dirty="0"/>
              <a:t>Ricevi comunicazioni </a:t>
            </a:r>
            <a:r>
              <a:rPr lang="it-IT" sz="2400" u="sng" dirty="0"/>
              <a:t>a valore legale </a:t>
            </a:r>
            <a:r>
              <a:rPr lang="it-IT" sz="2400" dirty="0"/>
              <a:t>dagli enti pubblici (multe, Tari..), aggiungi i tuoi documenti personali, ottieni bonus e sconti, paghi e </a:t>
            </a:r>
            <a:r>
              <a:rPr lang="it-IT" sz="2800" b="1" dirty="0">
                <a:solidFill>
                  <a:srgbClr val="FF0000"/>
                </a:solidFill>
              </a:rPr>
              <a:t>firmi in digitale.</a:t>
            </a:r>
            <a:br>
              <a:rPr lang="it-IT" sz="2400" dirty="0"/>
            </a:br>
            <a:r>
              <a:rPr lang="it-IT" sz="2400" dirty="0"/>
              <a:t>Tutto sull'</a:t>
            </a:r>
            <a:r>
              <a:rPr lang="it-IT" sz="2400" dirty="0" err="1"/>
              <a:t>app</a:t>
            </a:r>
            <a:r>
              <a:rPr lang="it-IT" sz="2400" dirty="0"/>
              <a:t> IO.</a:t>
            </a:r>
          </a:p>
          <a:p>
            <a:r>
              <a:rPr lang="it-IT" sz="2400" dirty="0"/>
              <a:t>Patente, Codice fiscale, Carta Europea Disabilità - Bonus</a:t>
            </a:r>
          </a:p>
          <a:p>
            <a:r>
              <a:rPr lang="it-IT" sz="2400" dirty="0"/>
              <a:t>Scaricare Certificato Proprietà auto</a:t>
            </a:r>
          </a:p>
          <a:p>
            <a:r>
              <a:rPr lang="it-IT" sz="2400" dirty="0"/>
              <a:t>Pagare tasse, bollo auto ecc</a:t>
            </a:r>
          </a:p>
          <a:p>
            <a:r>
              <a:rPr lang="it-IT" sz="2400" dirty="0"/>
              <a:t>Firmare con firma Elettronica (FEA) documenti per Enti Pubblici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PlaceHolder 1"/>
          <p:cNvSpPr>
            <a:spLocks noGrp="1"/>
          </p:cNvSpPr>
          <p:nvPr>
            <p:ph idx="4294967295"/>
          </p:nvPr>
        </p:nvSpPr>
        <p:spPr>
          <a:xfrm>
            <a:off x="1298160" y="209879"/>
            <a:ext cx="10378080" cy="6346563"/>
          </a:xfrm>
          <a:prstGeom prst="rect">
            <a:avLst/>
          </a:prstGeom>
          <a:noFill/>
          <a:ln w="0">
            <a:noFill/>
          </a:ln>
        </p:spPr>
        <p:txBody>
          <a:bodyPr lIns="90000" tIns="45000" rIns="90000" bIns="45000" anchor="t">
            <a:normAutofit lnSpcReduction="10000"/>
          </a:bodyPr>
          <a:lstStyle/>
          <a:p>
            <a:pPr marL="228600" indent="-228600" algn="ctr" defTabSz="914400">
              <a:lnSpc>
                <a:spcPct val="90000"/>
              </a:lnSpc>
              <a:spcBef>
                <a:spcPts val="1001"/>
              </a:spcBef>
              <a:buClr>
                <a:srgbClr val="000000"/>
              </a:buClr>
              <a:buFont typeface="Arial"/>
              <a:buChar char="•"/>
            </a:pPr>
            <a:r>
              <a:rPr lang="it-IT" sz="3200" b="1" u="sng" strike="noStrike" spc="-1" dirty="0">
                <a:solidFill>
                  <a:srgbClr val="FF0000"/>
                </a:solidFill>
                <a:uFillTx/>
                <a:latin typeface="Calibri"/>
                <a:hlinkClick r:id="rId2">
                  <a:extLst>
                    <a:ext uri="{A12FA001-AC4F-418D-AE19-62706E023703}">
                      <ahyp:hlinkClr xmlns:ahyp="http://schemas.microsoft.com/office/drawing/2018/hyperlinkcolor" val="tx"/>
                    </a:ext>
                  </a:extLst>
                </a:hlinkClick>
              </a:rPr>
              <a:t>ANPR Anagrafe Popolazione </a:t>
            </a:r>
            <a:r>
              <a:rPr lang="it-IT" sz="3200" b="1" u="sng" strike="noStrike" spc="-1" dirty="0">
                <a:solidFill>
                  <a:srgbClr val="FF0000"/>
                </a:solidFill>
                <a:uFillTx/>
                <a:latin typeface="Calibri"/>
                <a:hlinkClick r:id="rId3">
                  <a:extLst>
                    <a:ext uri="{A12FA001-AC4F-418D-AE19-62706E023703}">
                      <ahyp:hlinkClr xmlns:ahyp="http://schemas.microsoft.com/office/drawing/2018/hyperlinkcolor" val="tx"/>
                    </a:ext>
                  </a:extLst>
                </a:hlinkClick>
              </a:rPr>
              <a:t>Residente</a:t>
            </a:r>
            <a:r>
              <a:rPr lang="it-IT" sz="3200" b="1" strike="noStrike" spc="-1" dirty="0">
                <a:solidFill>
                  <a:srgbClr val="FF0000"/>
                </a:solidFill>
                <a:latin typeface="Calibri"/>
              </a:rPr>
              <a:t> </a:t>
            </a:r>
          </a:p>
          <a:p>
            <a:pPr marL="228600" indent="-228600" defTabSz="914400">
              <a:lnSpc>
                <a:spcPct val="90000"/>
              </a:lnSpc>
              <a:spcBef>
                <a:spcPts val="1001"/>
              </a:spcBef>
              <a:buClr>
                <a:srgbClr val="000000"/>
              </a:buClr>
              <a:buFont typeface="Arial"/>
              <a:buChar char="•"/>
            </a:pPr>
            <a:endParaRPr lang="it-IT" sz="1800" b="0" strike="noStrike" spc="-1" dirty="0">
              <a:solidFill>
                <a:schemeClr val="dk1"/>
              </a:solidFill>
              <a:latin typeface="Calibri"/>
            </a:endParaRPr>
          </a:p>
          <a:p>
            <a:pPr marL="228600" indent="-228600" defTabSz="914400">
              <a:lnSpc>
                <a:spcPct val="90000"/>
              </a:lnSpc>
              <a:spcBef>
                <a:spcPts val="1001"/>
              </a:spcBef>
              <a:buClr>
                <a:srgbClr val="000000"/>
              </a:buClr>
              <a:buFont typeface="Arial"/>
              <a:buChar char="•"/>
            </a:pPr>
            <a:r>
              <a:rPr lang="it-IT" sz="1800" b="0" strike="noStrike" spc="-1" dirty="0">
                <a:solidFill>
                  <a:schemeClr val="dk1"/>
                </a:solidFill>
                <a:latin typeface="Calibri"/>
              </a:rPr>
              <a:t>Sono disponibili </a:t>
            </a:r>
            <a:r>
              <a:rPr lang="it-IT" sz="1800" b="1" strike="noStrike" spc="-1" dirty="0">
                <a:solidFill>
                  <a:schemeClr val="dk1"/>
                </a:solidFill>
                <a:latin typeface="Calibri"/>
              </a:rPr>
              <a:t>15 tipologie di certificati</a:t>
            </a:r>
            <a:r>
              <a:rPr lang="it-IT" sz="1800" b="0" strike="noStrike" spc="-1" dirty="0">
                <a:solidFill>
                  <a:schemeClr val="dk1"/>
                </a:solidFill>
                <a:latin typeface="Calibri"/>
              </a:rPr>
              <a:t>:</a:t>
            </a:r>
          </a:p>
          <a:p>
            <a:pPr marL="228600" indent="-228600" defTabSz="914400">
              <a:lnSpc>
                <a:spcPct val="90000"/>
              </a:lnSpc>
              <a:spcBef>
                <a:spcPts val="1001"/>
              </a:spcBef>
              <a:buClr>
                <a:srgbClr val="000000"/>
              </a:buClr>
              <a:buFont typeface="Arial"/>
              <a:buChar char="•"/>
            </a:pPr>
            <a:endParaRPr lang="it-IT" sz="1800" b="0" strike="noStrike" spc="-1" dirty="0">
              <a:solidFill>
                <a:srgbClr val="000000"/>
              </a:solidFill>
              <a:latin typeface="Arial"/>
            </a:endParaRPr>
          </a:p>
          <a:p>
            <a:pPr indent="0" defTabSz="914400">
              <a:lnSpc>
                <a:spcPct val="90000"/>
              </a:lnSpc>
              <a:spcBef>
                <a:spcPts val="1001"/>
              </a:spcBef>
              <a:buNone/>
              <a:tabLst>
                <a:tab pos="0" algn="l"/>
              </a:tabLst>
            </a:pPr>
            <a:endParaRPr lang="it-IT" sz="2800" b="0" strike="noStrike" spc="-1" dirty="0">
              <a:solidFill>
                <a:srgbClr val="000000"/>
              </a:solidFill>
              <a:latin typeface="Arial"/>
            </a:endParaRPr>
          </a:p>
          <a:p>
            <a:pPr indent="0" defTabSz="914400">
              <a:lnSpc>
                <a:spcPct val="90000"/>
              </a:lnSpc>
              <a:spcBef>
                <a:spcPts val="1001"/>
              </a:spcBef>
              <a:buNone/>
              <a:tabLst>
                <a:tab pos="0" algn="l"/>
              </a:tabLst>
            </a:pPr>
            <a:endParaRPr lang="it-IT" sz="2800" b="0" strike="noStrike" spc="-1" dirty="0">
              <a:solidFill>
                <a:srgbClr val="000000"/>
              </a:solidFill>
              <a:latin typeface="Arial"/>
            </a:endParaRPr>
          </a:p>
          <a:p>
            <a:pPr indent="0" defTabSz="914400">
              <a:lnSpc>
                <a:spcPct val="90000"/>
              </a:lnSpc>
              <a:spcBef>
                <a:spcPts val="1001"/>
              </a:spcBef>
              <a:buNone/>
              <a:tabLst>
                <a:tab pos="0" algn="l"/>
              </a:tabLst>
            </a:pPr>
            <a:endParaRPr lang="it-IT" sz="2800" b="0" strike="noStrike" spc="-1" dirty="0">
              <a:solidFill>
                <a:srgbClr val="000000"/>
              </a:solidFill>
              <a:latin typeface="Arial"/>
            </a:endParaRPr>
          </a:p>
          <a:p>
            <a:pPr indent="0" defTabSz="914400">
              <a:lnSpc>
                <a:spcPct val="90000"/>
              </a:lnSpc>
              <a:spcBef>
                <a:spcPts val="1001"/>
              </a:spcBef>
              <a:buNone/>
              <a:tabLst>
                <a:tab pos="0" algn="l"/>
              </a:tabLst>
            </a:pPr>
            <a:endParaRPr lang="it-IT" sz="2800" b="0" strike="noStrike" spc="-1" dirty="0">
              <a:solidFill>
                <a:srgbClr val="000000"/>
              </a:solidFill>
              <a:latin typeface="Arial"/>
            </a:endParaRPr>
          </a:p>
          <a:p>
            <a:pPr indent="0" defTabSz="914400">
              <a:lnSpc>
                <a:spcPct val="90000"/>
              </a:lnSpc>
              <a:spcBef>
                <a:spcPts val="1001"/>
              </a:spcBef>
              <a:buNone/>
              <a:tabLst>
                <a:tab pos="0" algn="l"/>
              </a:tabLst>
            </a:pPr>
            <a:endParaRPr lang="it-IT" sz="2800" b="0" strike="noStrike" spc="-1" dirty="0">
              <a:solidFill>
                <a:srgbClr val="000000"/>
              </a:solidFill>
              <a:latin typeface="Arial"/>
            </a:endParaRPr>
          </a:p>
          <a:p>
            <a:pPr marL="914400" indent="0" defTabSz="914400">
              <a:lnSpc>
                <a:spcPct val="90000"/>
              </a:lnSpc>
              <a:spcBef>
                <a:spcPts val="499"/>
              </a:spcBef>
              <a:buNone/>
              <a:tabLst>
                <a:tab pos="0" algn="l"/>
              </a:tabLst>
            </a:pPr>
            <a:r>
              <a:rPr lang="it-IT" sz="2000" b="0" strike="noStrike" spc="-1" dirty="0">
                <a:solidFill>
                  <a:schemeClr val="dk1"/>
                </a:solidFill>
                <a:latin typeface="Calibri"/>
              </a:rPr>
              <a:t>Chiedere certificati e cambio di residenza</a:t>
            </a:r>
            <a:endParaRPr lang="it-IT" sz="2000" b="0" strike="noStrike" spc="-1" dirty="0">
              <a:solidFill>
                <a:srgbClr val="000000"/>
              </a:solidFill>
              <a:latin typeface="Arial"/>
            </a:endParaRPr>
          </a:p>
          <a:p>
            <a:pPr marL="914400" indent="0" defTabSz="914400">
              <a:lnSpc>
                <a:spcPct val="90000"/>
              </a:lnSpc>
              <a:spcBef>
                <a:spcPts val="499"/>
              </a:spcBef>
              <a:buNone/>
              <a:tabLst>
                <a:tab pos="0" algn="l"/>
              </a:tabLst>
            </a:pPr>
            <a:r>
              <a:rPr lang="it-IT" sz="2000" b="0" strike="noStrike" spc="-1" dirty="0">
                <a:solidFill>
                  <a:schemeClr val="dk1"/>
                </a:solidFill>
                <a:latin typeface="Calibri"/>
              </a:rPr>
              <a:t>Domicilio digitale</a:t>
            </a:r>
            <a:endParaRPr lang="it-IT" sz="2000" b="0" strike="noStrike" spc="-1" dirty="0">
              <a:solidFill>
                <a:srgbClr val="000000"/>
              </a:solidFill>
              <a:latin typeface="Arial"/>
            </a:endParaRPr>
          </a:p>
          <a:p>
            <a:pPr marL="914400" indent="0" defTabSz="914400">
              <a:lnSpc>
                <a:spcPct val="90000"/>
              </a:lnSpc>
              <a:spcBef>
                <a:spcPts val="499"/>
              </a:spcBef>
              <a:buNone/>
              <a:tabLst>
                <a:tab pos="0" algn="l"/>
              </a:tabLst>
            </a:pPr>
            <a:endParaRPr lang="it-IT" sz="2000" b="0" strike="noStrike" spc="-1" dirty="0">
              <a:solidFill>
                <a:srgbClr val="000000"/>
              </a:solidFill>
              <a:latin typeface="Arial"/>
            </a:endParaRPr>
          </a:p>
          <a:p>
            <a:pPr marL="228600" indent="-228600" defTabSz="914400">
              <a:lnSpc>
                <a:spcPct val="90000"/>
              </a:lnSpc>
              <a:spcBef>
                <a:spcPts val="1001"/>
              </a:spcBef>
              <a:buClr>
                <a:srgbClr val="000000"/>
              </a:buClr>
              <a:buFont typeface="Arial"/>
              <a:buChar char="•"/>
              <a:tabLst>
                <a:tab pos="0" algn="l"/>
              </a:tabLst>
            </a:pPr>
            <a:r>
              <a:rPr lang="it-IT" sz="2800" b="1" strike="noStrike" spc="-1" dirty="0">
                <a:solidFill>
                  <a:schemeClr val="dk1"/>
                </a:solidFill>
                <a:latin typeface="Calibri"/>
              </a:rPr>
              <a:t>PAGOPA</a:t>
            </a:r>
            <a:endParaRPr lang="it-IT" sz="2800" b="0" strike="noStrike" spc="-1" dirty="0">
              <a:solidFill>
                <a:srgbClr val="000000"/>
              </a:solidFill>
              <a:latin typeface="Arial"/>
            </a:endParaRPr>
          </a:p>
          <a:p>
            <a:pPr marL="228600" indent="-228600" defTabSz="914400">
              <a:lnSpc>
                <a:spcPct val="90000"/>
              </a:lnSpc>
              <a:spcBef>
                <a:spcPts val="1001"/>
              </a:spcBef>
              <a:buClr>
                <a:srgbClr val="000000"/>
              </a:buClr>
              <a:buFont typeface="Arial"/>
              <a:buChar char="•"/>
              <a:tabLst>
                <a:tab pos="0" algn="l"/>
              </a:tabLst>
            </a:pPr>
            <a:r>
              <a:rPr lang="it-IT" sz="2800" b="1" strike="noStrike" spc="-1" dirty="0">
                <a:solidFill>
                  <a:schemeClr val="dk1"/>
                </a:solidFill>
                <a:latin typeface="Calibri"/>
                <a:hlinkClick r:id="rId4"/>
              </a:rPr>
              <a:t>RUNTS Registro Unico Nazionale Terzo Settore</a:t>
            </a:r>
            <a:endParaRPr lang="it-IT" sz="2800" b="0" strike="noStrike" spc="-1" dirty="0">
              <a:solidFill>
                <a:srgbClr val="000000"/>
              </a:solidFill>
              <a:latin typeface="Arial"/>
            </a:endParaRPr>
          </a:p>
          <a:p>
            <a:pPr marL="228600" indent="-228600" defTabSz="914400">
              <a:lnSpc>
                <a:spcPct val="90000"/>
              </a:lnSpc>
              <a:spcBef>
                <a:spcPts val="1001"/>
              </a:spcBef>
              <a:buClr>
                <a:srgbClr val="000000"/>
              </a:buClr>
              <a:buFont typeface="Arial"/>
              <a:buChar char="•"/>
              <a:tabLst>
                <a:tab pos="0" algn="l"/>
              </a:tabLst>
            </a:pPr>
            <a:r>
              <a:rPr lang="it-IT" sz="2800" b="1" strike="noStrike" spc="-1" dirty="0">
                <a:solidFill>
                  <a:schemeClr val="dk1"/>
                </a:solidFill>
                <a:latin typeface="Calibri"/>
              </a:rPr>
              <a:t>OPEN DATA</a:t>
            </a:r>
            <a:endParaRPr lang="it-IT" sz="2800" b="0" strike="noStrike" spc="-1" dirty="0">
              <a:solidFill>
                <a:srgbClr val="000000"/>
              </a:solidFill>
              <a:latin typeface="Arial"/>
            </a:endParaRPr>
          </a:p>
          <a:p>
            <a:pPr indent="0" defTabSz="914400">
              <a:lnSpc>
                <a:spcPct val="90000"/>
              </a:lnSpc>
              <a:spcBef>
                <a:spcPts val="1001"/>
              </a:spcBef>
              <a:buNone/>
              <a:tabLst>
                <a:tab pos="0" algn="l"/>
              </a:tabLst>
            </a:pPr>
            <a:endParaRPr lang="it-IT" sz="2800" b="0" strike="noStrike" spc="-1" dirty="0">
              <a:solidFill>
                <a:srgbClr val="000000"/>
              </a:solidFill>
              <a:latin typeface="Arial"/>
            </a:endParaRPr>
          </a:p>
        </p:txBody>
      </p:sp>
      <p:graphicFrame>
        <p:nvGraphicFramePr>
          <p:cNvPr id="223" name="Tabella 3"/>
          <p:cNvGraphicFramePr/>
          <p:nvPr>
            <p:extLst>
              <p:ext uri="{D42A27DB-BD31-4B8C-83A1-F6EECF244321}">
                <p14:modId xmlns:p14="http://schemas.microsoft.com/office/powerpoint/2010/main" val="1667445435"/>
              </p:ext>
            </p:extLst>
          </p:nvPr>
        </p:nvGraphicFramePr>
        <p:xfrm>
          <a:off x="2265120" y="1562790"/>
          <a:ext cx="7877520" cy="2316480"/>
        </p:xfrm>
        <a:graphic>
          <a:graphicData uri="http://schemas.openxmlformats.org/drawingml/2006/table">
            <a:tbl>
              <a:tblPr/>
              <a:tblGrid>
                <a:gridCol w="3938760">
                  <a:extLst>
                    <a:ext uri="{9D8B030D-6E8A-4147-A177-3AD203B41FA5}">
                      <a16:colId xmlns:a16="http://schemas.microsoft.com/office/drawing/2014/main" val="20000"/>
                    </a:ext>
                  </a:extLst>
                </a:gridCol>
                <a:gridCol w="3938760">
                  <a:extLst>
                    <a:ext uri="{9D8B030D-6E8A-4147-A177-3AD203B41FA5}">
                      <a16:colId xmlns:a16="http://schemas.microsoft.com/office/drawing/2014/main" val="20001"/>
                    </a:ext>
                  </a:extLst>
                </a:gridCol>
              </a:tblGrid>
              <a:tr h="2082240">
                <a:tc>
                  <a:txBody>
                    <a:bodyPr/>
                    <a:lstStyle/>
                    <a:p>
                      <a:pPr defTabSz="914400">
                        <a:lnSpc>
                          <a:spcPct val="100000"/>
                        </a:lnSpc>
                      </a:pPr>
                      <a:r>
                        <a:rPr lang="it-IT" sz="1800" b="1" strike="noStrike" spc="-1" dirty="0">
                          <a:solidFill>
                            <a:schemeClr val="lt1"/>
                          </a:solidFill>
                          <a:latin typeface="Calibri"/>
                        </a:rPr>
                        <a:t>anagrafico di nascita;</a:t>
                      </a:r>
                      <a:endParaRPr lang="it-IT" sz="1800" b="0" strike="noStrike" spc="-1" dirty="0">
                        <a:solidFill>
                          <a:srgbClr val="000000"/>
                        </a:solidFill>
                        <a:latin typeface="Arial"/>
                      </a:endParaRPr>
                    </a:p>
                    <a:p>
                      <a:pPr defTabSz="914400">
                        <a:lnSpc>
                          <a:spcPct val="100000"/>
                        </a:lnSpc>
                      </a:pPr>
                      <a:r>
                        <a:rPr lang="it-IT" sz="1800" b="1" strike="noStrike" spc="-1" dirty="0">
                          <a:solidFill>
                            <a:schemeClr val="lt1"/>
                          </a:solidFill>
                          <a:latin typeface="Calibri"/>
                        </a:rPr>
                        <a:t>anagrafico di matrimonio;</a:t>
                      </a:r>
                      <a:endParaRPr lang="it-IT" sz="1800" b="0" strike="noStrike" spc="-1" dirty="0">
                        <a:solidFill>
                          <a:srgbClr val="000000"/>
                        </a:solidFill>
                        <a:latin typeface="Arial"/>
                      </a:endParaRPr>
                    </a:p>
                    <a:p>
                      <a:pPr defTabSz="914400">
                        <a:lnSpc>
                          <a:spcPct val="100000"/>
                        </a:lnSpc>
                      </a:pPr>
                      <a:r>
                        <a:rPr lang="it-IT" sz="1800" b="1" strike="noStrike" spc="-1" dirty="0">
                          <a:solidFill>
                            <a:schemeClr val="lt1"/>
                          </a:solidFill>
                          <a:latin typeface="Calibri"/>
                        </a:rPr>
                        <a:t>di cittadinanza;</a:t>
                      </a:r>
                      <a:endParaRPr lang="it-IT" sz="1800" b="0" strike="noStrike" spc="-1" dirty="0">
                        <a:solidFill>
                          <a:srgbClr val="000000"/>
                        </a:solidFill>
                        <a:latin typeface="Arial"/>
                      </a:endParaRPr>
                    </a:p>
                    <a:p>
                      <a:pPr defTabSz="914400">
                        <a:lnSpc>
                          <a:spcPct val="100000"/>
                        </a:lnSpc>
                      </a:pPr>
                      <a:r>
                        <a:rPr lang="it-IT" sz="1800" b="1" strike="noStrike" spc="-1" dirty="0">
                          <a:solidFill>
                            <a:schemeClr val="lt1"/>
                          </a:solidFill>
                          <a:latin typeface="Calibri"/>
                        </a:rPr>
                        <a:t>di esistenza in vita;</a:t>
                      </a:r>
                      <a:endParaRPr lang="it-IT" sz="1800" b="0" strike="noStrike" spc="-1" dirty="0">
                        <a:solidFill>
                          <a:srgbClr val="000000"/>
                        </a:solidFill>
                        <a:latin typeface="Arial"/>
                      </a:endParaRPr>
                    </a:p>
                    <a:p>
                      <a:pPr defTabSz="914400">
                        <a:lnSpc>
                          <a:spcPct val="100000"/>
                        </a:lnSpc>
                      </a:pPr>
                      <a:r>
                        <a:rPr lang="it-IT" sz="1800" b="1" strike="noStrike" spc="-1" dirty="0">
                          <a:solidFill>
                            <a:schemeClr val="lt1"/>
                          </a:solidFill>
                          <a:latin typeface="Calibri"/>
                        </a:rPr>
                        <a:t>di residenza;</a:t>
                      </a:r>
                      <a:endParaRPr lang="it-IT" sz="1800" b="0" strike="noStrike" spc="-1" dirty="0">
                        <a:solidFill>
                          <a:srgbClr val="000000"/>
                        </a:solidFill>
                        <a:latin typeface="Arial"/>
                      </a:endParaRPr>
                    </a:p>
                    <a:p>
                      <a:pPr defTabSz="914400">
                        <a:lnSpc>
                          <a:spcPct val="100000"/>
                        </a:lnSpc>
                      </a:pPr>
                      <a:r>
                        <a:rPr lang="it-IT" sz="1800" b="1" strike="noStrike" spc="-1" dirty="0">
                          <a:solidFill>
                            <a:schemeClr val="lt1"/>
                          </a:solidFill>
                          <a:latin typeface="Calibri"/>
                        </a:rPr>
                        <a:t>di residenza AIRE;</a:t>
                      </a:r>
                      <a:endParaRPr lang="it-IT" sz="1800" b="0" strike="noStrike" spc="-1" dirty="0">
                        <a:solidFill>
                          <a:srgbClr val="000000"/>
                        </a:solidFill>
                        <a:latin typeface="Arial"/>
                      </a:endParaRPr>
                    </a:p>
                    <a:p>
                      <a:pPr defTabSz="914400">
                        <a:lnSpc>
                          <a:spcPct val="100000"/>
                        </a:lnSpc>
                      </a:pPr>
                      <a:r>
                        <a:rPr lang="it-IT" sz="1800" b="1" strike="noStrike" spc="-1" dirty="0">
                          <a:solidFill>
                            <a:schemeClr val="lt1"/>
                          </a:solidFill>
                          <a:latin typeface="Calibri"/>
                        </a:rPr>
                        <a:t>di stato civile;</a:t>
                      </a:r>
                      <a:endParaRPr lang="it-IT" sz="1800" b="0" strike="noStrike" spc="-1" dirty="0">
                        <a:solidFill>
                          <a:srgbClr val="000000"/>
                        </a:solidFill>
                        <a:latin typeface="Arial"/>
                      </a:endParaRPr>
                    </a:p>
                    <a:p>
                      <a:pPr defTabSz="914400">
                        <a:lnSpc>
                          <a:spcPct val="100000"/>
                        </a:lnSpc>
                      </a:pPr>
                      <a:endParaRPr lang="it-IT" sz="1800" b="0" strike="noStrike" spc="-1" dirty="0">
                        <a:solidFill>
                          <a:srgbClr val="000000"/>
                        </a:solidFill>
                        <a:latin typeface="Arial"/>
                      </a:endParaRPr>
                    </a:p>
                  </a:txBody>
                  <a:tcP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defTabSz="914400">
                        <a:lnSpc>
                          <a:spcPct val="100000"/>
                        </a:lnSpc>
                      </a:pPr>
                      <a:r>
                        <a:rPr lang="it-IT" sz="1600" b="1" strike="noStrike" spc="-1" dirty="0">
                          <a:solidFill>
                            <a:schemeClr val="lt1"/>
                          </a:solidFill>
                          <a:latin typeface="Calibri"/>
                        </a:rPr>
                        <a:t>di stato di famiglia;</a:t>
                      </a:r>
                      <a:endParaRPr lang="it-IT" sz="1600" b="0" strike="noStrike" spc="-1" dirty="0">
                        <a:solidFill>
                          <a:srgbClr val="000000"/>
                        </a:solidFill>
                        <a:latin typeface="Arial"/>
                      </a:endParaRPr>
                    </a:p>
                    <a:p>
                      <a:pPr defTabSz="914400">
                        <a:lnSpc>
                          <a:spcPct val="100000"/>
                        </a:lnSpc>
                      </a:pPr>
                      <a:r>
                        <a:rPr lang="it-IT" sz="1600" b="1" strike="noStrike" spc="-1" dirty="0">
                          <a:solidFill>
                            <a:schemeClr val="lt1"/>
                          </a:solidFill>
                          <a:latin typeface="Calibri"/>
                        </a:rPr>
                        <a:t>di stato di famiglia e di stato civile;</a:t>
                      </a:r>
                      <a:endParaRPr lang="it-IT" sz="1600" b="0" strike="noStrike" spc="-1" dirty="0">
                        <a:solidFill>
                          <a:srgbClr val="000000"/>
                        </a:solidFill>
                        <a:latin typeface="Arial"/>
                      </a:endParaRPr>
                    </a:p>
                    <a:p>
                      <a:pPr defTabSz="914400">
                        <a:lnSpc>
                          <a:spcPct val="100000"/>
                        </a:lnSpc>
                      </a:pPr>
                      <a:r>
                        <a:rPr lang="it-IT" sz="1600" b="1" strike="noStrike" spc="-1" dirty="0">
                          <a:solidFill>
                            <a:schemeClr val="lt1"/>
                          </a:solidFill>
                          <a:latin typeface="Calibri"/>
                        </a:rPr>
                        <a:t>di residenza in convivenza;</a:t>
                      </a:r>
                      <a:endParaRPr lang="it-IT" sz="1600" b="0" strike="noStrike" spc="-1" dirty="0">
                        <a:solidFill>
                          <a:srgbClr val="000000"/>
                        </a:solidFill>
                        <a:latin typeface="Arial"/>
                      </a:endParaRPr>
                    </a:p>
                    <a:p>
                      <a:pPr defTabSz="914400">
                        <a:lnSpc>
                          <a:spcPct val="100000"/>
                        </a:lnSpc>
                      </a:pPr>
                      <a:r>
                        <a:rPr lang="it-IT" sz="1600" b="1" strike="noStrike" spc="-1" dirty="0">
                          <a:solidFill>
                            <a:schemeClr val="lt1"/>
                          </a:solidFill>
                          <a:latin typeface="Calibri"/>
                        </a:rPr>
                        <a:t>di stato di famiglia AIRE;</a:t>
                      </a:r>
                      <a:endParaRPr lang="it-IT" sz="1600" b="0" strike="noStrike" spc="-1" dirty="0">
                        <a:solidFill>
                          <a:srgbClr val="000000"/>
                        </a:solidFill>
                        <a:latin typeface="Arial"/>
                      </a:endParaRPr>
                    </a:p>
                    <a:p>
                      <a:pPr defTabSz="914400">
                        <a:lnSpc>
                          <a:spcPct val="100000"/>
                        </a:lnSpc>
                      </a:pPr>
                      <a:r>
                        <a:rPr lang="it-IT" sz="1600" b="1" strike="noStrike" spc="-1" dirty="0">
                          <a:solidFill>
                            <a:schemeClr val="lt1"/>
                          </a:solidFill>
                          <a:latin typeface="Calibri"/>
                        </a:rPr>
                        <a:t>di stato di famiglia con rapporti di parentela;</a:t>
                      </a:r>
                      <a:endParaRPr lang="it-IT" sz="1600" b="0" strike="noStrike" spc="-1" dirty="0">
                        <a:solidFill>
                          <a:srgbClr val="000000"/>
                        </a:solidFill>
                        <a:latin typeface="Arial"/>
                      </a:endParaRPr>
                    </a:p>
                    <a:p>
                      <a:pPr defTabSz="914400">
                        <a:lnSpc>
                          <a:spcPct val="100000"/>
                        </a:lnSpc>
                      </a:pPr>
                      <a:r>
                        <a:rPr lang="it-IT" sz="1600" b="1" strike="noStrike" spc="-1" dirty="0">
                          <a:solidFill>
                            <a:schemeClr val="lt1"/>
                          </a:solidFill>
                          <a:latin typeface="Calibri"/>
                        </a:rPr>
                        <a:t>di stato libero;</a:t>
                      </a:r>
                      <a:endParaRPr lang="it-IT" sz="1600" b="0" strike="noStrike" spc="-1" dirty="0">
                        <a:solidFill>
                          <a:srgbClr val="000000"/>
                        </a:solidFill>
                        <a:latin typeface="Arial"/>
                      </a:endParaRPr>
                    </a:p>
                    <a:p>
                      <a:pPr defTabSz="914400">
                        <a:lnSpc>
                          <a:spcPct val="100000"/>
                        </a:lnSpc>
                      </a:pPr>
                      <a:r>
                        <a:rPr lang="it-IT" sz="1600" b="1" strike="noStrike" spc="-1" dirty="0">
                          <a:solidFill>
                            <a:schemeClr val="lt1"/>
                          </a:solidFill>
                          <a:latin typeface="Calibri"/>
                        </a:rPr>
                        <a:t>anagrafico di unione civile;</a:t>
                      </a:r>
                      <a:endParaRPr lang="it-IT" sz="1600" b="0" strike="noStrike" spc="-1" dirty="0">
                        <a:solidFill>
                          <a:srgbClr val="000000"/>
                        </a:solidFill>
                        <a:latin typeface="Arial"/>
                      </a:endParaRPr>
                    </a:p>
                    <a:p>
                      <a:pPr defTabSz="914400">
                        <a:lnSpc>
                          <a:spcPct val="100000"/>
                        </a:lnSpc>
                      </a:pPr>
                      <a:r>
                        <a:rPr lang="it-IT" sz="1600" b="1" strike="noStrike" spc="-1" dirty="0">
                          <a:solidFill>
                            <a:schemeClr val="lt1"/>
                          </a:solidFill>
                          <a:latin typeface="Calibri"/>
                        </a:rPr>
                        <a:t>di contratto di convivenza.</a:t>
                      </a:r>
                      <a:endParaRPr lang="it-IT" sz="1600" b="0" strike="noStrike" spc="-1" dirty="0">
                        <a:solidFill>
                          <a:srgbClr val="000000"/>
                        </a:solidFill>
                        <a:latin typeface="Arial"/>
                      </a:endParaRPr>
                    </a:p>
                    <a:p>
                      <a:pPr defTabSz="914400">
                        <a:lnSpc>
                          <a:spcPct val="100000"/>
                        </a:lnSpc>
                      </a:pPr>
                      <a:endParaRPr lang="it-IT" sz="1800" b="0" strike="noStrike" spc="-1" dirty="0">
                        <a:solidFill>
                          <a:srgbClr val="000000"/>
                        </a:solidFill>
                        <a:latin typeface="Arial"/>
                      </a:endParaRPr>
                    </a:p>
                  </a:txBody>
                  <a:tcP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u="sng" spc="-1" dirty="0">
                <a:solidFill>
                  <a:schemeClr val="dk1"/>
                </a:solidFill>
                <a:latin typeface="Calibri"/>
                <a:hlinkClick r:id="rId2"/>
              </a:rPr>
              <a:t>PEC di Aruba</a:t>
            </a:r>
            <a:endParaRPr lang="it-IT" dirty="0"/>
          </a:p>
        </p:txBody>
      </p:sp>
      <p:sp>
        <p:nvSpPr>
          <p:cNvPr id="3" name="Sottotitolo 2"/>
          <p:cNvSpPr>
            <a:spLocks noGrp="1"/>
          </p:cNvSpPr>
          <p:nvPr>
            <p:ph type="subTitle"/>
          </p:nvPr>
        </p:nvSpPr>
        <p:spPr>
          <a:xfrm>
            <a:off x="255796" y="3111690"/>
            <a:ext cx="10972440" cy="1144800"/>
          </a:xfrm>
        </p:spPr>
        <p:txBody>
          <a:bodyPr/>
          <a:lstStyle/>
          <a:p>
            <a:pPr algn="ctr">
              <a:lnSpc>
                <a:spcPct val="100000"/>
              </a:lnSpc>
            </a:pPr>
            <a:r>
              <a:rPr lang="it-IT" u="sng" spc="-1" dirty="0">
                <a:solidFill>
                  <a:schemeClr val="dk1"/>
                </a:solidFill>
                <a:hlinkClick r:id="rId2"/>
              </a:rPr>
              <a:t>https://login.aruba.it/auth/realms/pec/protocol/openid-connect/auth</a:t>
            </a:r>
            <a:endParaRPr lang="it-IT" spc="-1" dirty="0">
              <a:solidFill>
                <a:srgbClr val="000000"/>
              </a:solidFill>
              <a:latin typeface="Arial"/>
            </a:endParaRPr>
          </a:p>
          <a:p>
            <a:pPr algn="ctr">
              <a:lnSpc>
                <a:spcPct val="100000"/>
              </a:lnSpc>
            </a:pPr>
            <a:endParaRPr lang="it-IT" spc="-1" dirty="0">
              <a:solidFill>
                <a:srgbClr val="000000"/>
              </a:solidFill>
              <a:latin typeface="Arial"/>
            </a:endParaRPr>
          </a:p>
          <a:p>
            <a:pPr algn="ctr">
              <a:lnSpc>
                <a:spcPct val="100000"/>
              </a:lnSpc>
            </a:pPr>
            <a:r>
              <a:rPr lang="it-IT" spc="-1" dirty="0">
                <a:solidFill>
                  <a:schemeClr val="dk1"/>
                </a:solidFill>
              </a:rPr>
              <a:t>morrealesalvatore55@pec.it</a:t>
            </a:r>
            <a:endParaRPr lang="it-IT" spc="-1" dirty="0">
              <a:solidFill>
                <a:srgbClr val="000000"/>
              </a:solidFill>
              <a:latin typeface="Arial"/>
            </a:endParaRPr>
          </a:p>
          <a:p>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PlaceHolder 1"/>
          <p:cNvSpPr>
            <a:spLocks noGrp="1"/>
          </p:cNvSpPr>
          <p:nvPr>
            <p:ph type="title" idx="4294967295"/>
          </p:nvPr>
        </p:nvSpPr>
        <p:spPr>
          <a:xfrm>
            <a:off x="0" y="291830"/>
            <a:ext cx="10723320" cy="6050604"/>
          </a:xfrm>
          <a:prstGeom prst="rect">
            <a:avLst/>
          </a:prstGeom>
          <a:noFill/>
          <a:ln w="0">
            <a:noFill/>
          </a:ln>
        </p:spPr>
        <p:txBody>
          <a:bodyPr lIns="0" tIns="0" rIns="0" bIns="0" anchor="b">
            <a:normAutofit fontScale="90000"/>
          </a:bodyPr>
          <a:lstStyle/>
          <a:p>
            <a:pPr indent="0" algn="ctr" defTabSz="914400">
              <a:lnSpc>
                <a:spcPct val="90000"/>
              </a:lnSpc>
              <a:buNone/>
              <a:tabLst>
                <a:tab pos="0" algn="l"/>
              </a:tabLst>
            </a:pPr>
            <a:r>
              <a:rPr lang="it-IT" sz="6000" b="0" strike="noStrike" spc="-1" dirty="0">
                <a:solidFill>
                  <a:srgbClr val="FF0000"/>
                </a:solidFill>
                <a:latin typeface="Calibri Light"/>
              </a:rPr>
              <a:t> Ma chi decide quali sistemi utilizzare ?</a:t>
            </a:r>
            <a:br>
              <a:rPr sz="6600" dirty="0"/>
            </a:br>
            <a:br>
              <a:rPr lang="it-IT" sz="6600" dirty="0"/>
            </a:br>
            <a:r>
              <a:rPr lang="it-IT" sz="6000" b="0" strike="noStrike" spc="-1" dirty="0">
                <a:solidFill>
                  <a:schemeClr val="accent5">
                    <a:lumMod val="75000"/>
                  </a:schemeClr>
                </a:solidFill>
                <a:latin typeface="Calibri Light"/>
              </a:rPr>
              <a:t>L’evoluzione tecnologica.</a:t>
            </a:r>
            <a:br>
              <a:rPr lang="it-IT" sz="6000" b="0" strike="noStrike" spc="-1" dirty="0">
                <a:solidFill>
                  <a:schemeClr val="accent5">
                    <a:lumMod val="75000"/>
                  </a:schemeClr>
                </a:solidFill>
                <a:latin typeface="Calibri Light"/>
              </a:rPr>
            </a:br>
            <a:r>
              <a:rPr lang="it-IT" sz="6000" b="0" strike="noStrike" spc="-1" dirty="0">
                <a:solidFill>
                  <a:schemeClr val="accent5">
                    <a:lumMod val="75000"/>
                  </a:schemeClr>
                </a:solidFill>
                <a:latin typeface="Calibri Light"/>
              </a:rPr>
              <a:t>La politica</a:t>
            </a:r>
            <a:br>
              <a:rPr lang="it-IT" sz="6000" b="0" strike="noStrike" spc="-1" dirty="0">
                <a:solidFill>
                  <a:schemeClr val="accent5">
                    <a:lumMod val="75000"/>
                  </a:schemeClr>
                </a:solidFill>
                <a:latin typeface="Calibri Light"/>
              </a:rPr>
            </a:br>
            <a:r>
              <a:rPr lang="it-IT" sz="6000" b="0" strike="noStrike" spc="-1" dirty="0">
                <a:solidFill>
                  <a:schemeClr val="accent5">
                    <a:lumMod val="75000"/>
                  </a:schemeClr>
                </a:solidFill>
                <a:latin typeface="Calibri Light"/>
              </a:rPr>
              <a:t>Gli interessi economici.</a:t>
            </a:r>
            <a:br>
              <a:rPr lang="it-IT" sz="6000" b="0" strike="noStrike" spc="-1" dirty="0">
                <a:solidFill>
                  <a:schemeClr val="accent5">
                    <a:lumMod val="75000"/>
                  </a:schemeClr>
                </a:solidFill>
                <a:latin typeface="Calibri Light"/>
              </a:rPr>
            </a:br>
            <a:br>
              <a:rPr lang="it-IT" sz="6000" b="0" strike="noStrike" spc="-1" dirty="0">
                <a:solidFill>
                  <a:srgbClr val="FF0000"/>
                </a:solidFill>
                <a:latin typeface="Calibri Light"/>
              </a:rPr>
            </a:br>
            <a:r>
              <a:rPr lang="it-IT" sz="4000" b="0" strike="noStrike" spc="-1" dirty="0">
                <a:solidFill>
                  <a:srgbClr val="FF0000"/>
                </a:solidFill>
                <a:latin typeface="Calibri Light"/>
              </a:rPr>
              <a:t>(Quante tessere sanitarie ??</a:t>
            </a:r>
            <a:br>
              <a:rPr lang="it-IT" sz="4000" b="0" strike="noStrike" spc="-1" dirty="0">
                <a:solidFill>
                  <a:srgbClr val="FF0000"/>
                </a:solidFill>
                <a:latin typeface="Calibri Light"/>
              </a:rPr>
            </a:br>
            <a:r>
              <a:rPr lang="it-IT" sz="4000" b="0" strike="noStrike" spc="-1" dirty="0">
                <a:solidFill>
                  <a:srgbClr val="FF0000"/>
                </a:solidFill>
                <a:latin typeface="Calibri Light"/>
              </a:rPr>
              <a:t>Quante nuove carte d’identità??)</a:t>
            </a:r>
            <a:endParaRPr lang="it-IT" sz="6000" b="0" strike="noStrike" spc="-1" dirty="0">
              <a:solidFill>
                <a:srgbClr val="000000"/>
              </a:solidFill>
              <a:latin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0" name="Segnaposto contenuto 3"/>
          <p:cNvPicPr/>
          <p:nvPr/>
        </p:nvPicPr>
        <p:blipFill>
          <a:blip r:embed="rId2" cstate="print"/>
          <a:stretch/>
        </p:blipFill>
        <p:spPr>
          <a:xfrm>
            <a:off x="159120" y="157680"/>
            <a:ext cx="11912400" cy="6558480"/>
          </a:xfrm>
          <a:prstGeom prst="rect">
            <a:avLst/>
          </a:prstGeom>
          <a:ln w="9525">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rPr>
              <a:t>P E C    Solo in Italia   -    R E M    Europea</a:t>
            </a:r>
          </a:p>
        </p:txBody>
      </p:sp>
      <p:sp>
        <p:nvSpPr>
          <p:cNvPr id="3" name="Sottotitolo 2"/>
          <p:cNvSpPr>
            <a:spLocks noGrp="1"/>
          </p:cNvSpPr>
          <p:nvPr>
            <p:ph type="subTitle"/>
          </p:nvPr>
        </p:nvSpPr>
        <p:spPr>
          <a:xfrm>
            <a:off x="566348" y="1526875"/>
            <a:ext cx="10972440" cy="4520242"/>
          </a:xfrm>
        </p:spPr>
        <p:txBody>
          <a:bodyPr/>
          <a:lstStyle/>
          <a:p>
            <a:r>
              <a:rPr lang="it-IT" sz="3600" dirty="0"/>
              <a:t>L’anno in corso segna un’evoluzione significativa con l’annunciata trasformazione della </a:t>
            </a:r>
            <a:r>
              <a:rPr lang="it-IT" sz="3600" b="1" dirty="0"/>
              <a:t>Posta Elettronica Certificata (PEC) in un sistema rinnovato e ampliato: </a:t>
            </a:r>
          </a:p>
          <a:p>
            <a:r>
              <a:rPr lang="it-IT" sz="3600" b="1" dirty="0" err="1"/>
              <a:t>laRem</a:t>
            </a:r>
            <a:r>
              <a:rPr lang="it-IT" sz="3600" b="1" dirty="0"/>
              <a:t> (</a:t>
            </a:r>
            <a:r>
              <a:rPr lang="it-IT" sz="3600" b="1" dirty="0" err="1"/>
              <a:t>Registered</a:t>
            </a:r>
            <a:r>
              <a:rPr lang="it-IT" sz="3600" b="1" dirty="0"/>
              <a:t> Electronic Mail) o PEC Europea.</a:t>
            </a:r>
          </a:p>
          <a:p>
            <a:endParaRPr lang="it-IT" sz="3600" b="1" dirty="0"/>
          </a:p>
          <a:p>
            <a:r>
              <a:rPr lang="it-IT" sz="3600" dirty="0"/>
              <a:t>Grazie a questa innovazione, sarà possibile </a:t>
            </a:r>
            <a:r>
              <a:rPr lang="it-IT" sz="3600" b="1" dirty="0"/>
              <a:t>verificare e certificare l’indirizzo di posta elettronica su più fronti, inclusi l’identificazione dell’utente, l’integrità del messaggio e la cronologia di invio e ricezione.</a:t>
            </a:r>
            <a:endParaRPr lang="it-IT" sz="3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7CE3D3-B6A5-B06A-4826-2359BA0AB5D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2EC1F38-32D1-3E16-78DB-BCD0602E3808}"/>
              </a:ext>
            </a:extLst>
          </p:cNvPr>
          <p:cNvSpPr>
            <a:spLocks noGrp="1"/>
          </p:cNvSpPr>
          <p:nvPr>
            <p:ph type="title"/>
          </p:nvPr>
        </p:nvSpPr>
        <p:spPr>
          <a:xfrm>
            <a:off x="609780" y="272375"/>
            <a:ext cx="10972440" cy="904049"/>
          </a:xfrm>
        </p:spPr>
        <p:txBody>
          <a:bodyPr/>
          <a:lstStyle/>
          <a:p>
            <a:pPr algn="ctr"/>
            <a:r>
              <a:rPr lang="it-IT" sz="2800" dirty="0"/>
              <a:t>AGID  Agenzia per l’Italia Digitale</a:t>
            </a:r>
            <a:br>
              <a:rPr lang="it-IT" sz="2800" dirty="0"/>
            </a:br>
            <a:r>
              <a:rPr lang="it-IT" sz="2800" dirty="0"/>
              <a:t>CAD   Codice dell’Amministrazione Digitale D.L. 82/2005</a:t>
            </a:r>
            <a:endParaRPr lang="it-IT" dirty="0"/>
          </a:p>
        </p:txBody>
      </p:sp>
      <p:sp>
        <p:nvSpPr>
          <p:cNvPr id="3" name="Sottotitolo 2">
            <a:extLst>
              <a:ext uri="{FF2B5EF4-FFF2-40B4-BE49-F238E27FC236}">
                <a16:creationId xmlns:a16="http://schemas.microsoft.com/office/drawing/2014/main" id="{D8A44931-D382-BBB9-8D41-C8DB58F87981}"/>
              </a:ext>
            </a:extLst>
          </p:cNvPr>
          <p:cNvSpPr>
            <a:spLocks noGrp="1"/>
          </p:cNvSpPr>
          <p:nvPr>
            <p:ph type="subTitle"/>
          </p:nvPr>
        </p:nvSpPr>
        <p:spPr>
          <a:xfrm>
            <a:off x="175759" y="1418398"/>
            <a:ext cx="11840482" cy="5167227"/>
          </a:xfrm>
        </p:spPr>
        <p:txBody>
          <a:bodyPr/>
          <a:lstStyle/>
          <a:p>
            <a:pPr algn="ctr"/>
            <a:endParaRPr lang="it-IT" dirty="0"/>
          </a:p>
        </p:txBody>
      </p:sp>
      <p:graphicFrame>
        <p:nvGraphicFramePr>
          <p:cNvPr id="8" name="Tabella 7">
            <a:extLst>
              <a:ext uri="{FF2B5EF4-FFF2-40B4-BE49-F238E27FC236}">
                <a16:creationId xmlns:a16="http://schemas.microsoft.com/office/drawing/2014/main" id="{A8672784-5959-381A-5DF8-1A375764DBA3}"/>
              </a:ext>
            </a:extLst>
          </p:cNvPr>
          <p:cNvGraphicFramePr>
            <a:graphicFrameLocks noGrp="1"/>
          </p:cNvGraphicFramePr>
          <p:nvPr>
            <p:extLst>
              <p:ext uri="{D42A27DB-BD31-4B8C-83A1-F6EECF244321}">
                <p14:modId xmlns:p14="http://schemas.microsoft.com/office/powerpoint/2010/main" val="109618697"/>
              </p:ext>
            </p:extLst>
          </p:nvPr>
        </p:nvGraphicFramePr>
        <p:xfrm>
          <a:off x="2276273" y="1384716"/>
          <a:ext cx="8657616" cy="4458094"/>
        </p:xfrm>
        <a:graphic>
          <a:graphicData uri="http://schemas.openxmlformats.org/drawingml/2006/table">
            <a:tbl>
              <a:tblPr firstRow="1" bandRow="1">
                <a:tableStyleId>{5C22544A-7EE6-4342-B048-85BDC9FD1C3A}</a:tableStyleId>
              </a:tblPr>
              <a:tblGrid>
                <a:gridCol w="2490280">
                  <a:extLst>
                    <a:ext uri="{9D8B030D-6E8A-4147-A177-3AD203B41FA5}">
                      <a16:colId xmlns:a16="http://schemas.microsoft.com/office/drawing/2014/main" val="20000"/>
                    </a:ext>
                  </a:extLst>
                </a:gridCol>
                <a:gridCol w="6167336">
                  <a:extLst>
                    <a:ext uri="{9D8B030D-6E8A-4147-A177-3AD203B41FA5}">
                      <a16:colId xmlns:a16="http://schemas.microsoft.com/office/drawing/2014/main" val="20001"/>
                    </a:ext>
                  </a:extLst>
                </a:gridCol>
              </a:tblGrid>
              <a:tr h="434356">
                <a:tc gridSpan="2">
                  <a:txBody>
                    <a:bodyPr/>
                    <a:lstStyle/>
                    <a:p>
                      <a:pPr algn="ctr"/>
                      <a:r>
                        <a:rPr lang="it-IT" dirty="0"/>
                        <a:t>Servizi Utili</a:t>
                      </a:r>
                    </a:p>
                  </a:txBody>
                  <a:tcPr/>
                </a:tc>
                <a:tc hMerge="1">
                  <a:txBody>
                    <a:bodyPr/>
                    <a:lstStyle/>
                    <a:p>
                      <a:endParaRPr lang="it-IT" dirty="0"/>
                    </a:p>
                  </a:txBody>
                  <a:tcPr/>
                </a:tc>
                <a:extLst>
                  <a:ext uri="{0D108BD9-81ED-4DB2-BD59-A6C34878D82A}">
                    <a16:rowId xmlns:a16="http://schemas.microsoft.com/office/drawing/2014/main" val="10000"/>
                  </a:ext>
                </a:extLst>
              </a:tr>
              <a:tr h="5252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a:t>Comuni</a:t>
                      </a:r>
                    </a:p>
                  </a:txBody>
                  <a:tcPr/>
                </a:tc>
                <a:tc>
                  <a:txBody>
                    <a:bodyPr/>
                    <a:lstStyle/>
                    <a:p>
                      <a:r>
                        <a:rPr lang="it-IT" dirty="0"/>
                        <a:t>SUE – SUAP – Mensa scolastica - Geoportale</a:t>
                      </a:r>
                    </a:p>
                  </a:txBody>
                  <a:tcPr/>
                </a:tc>
                <a:extLst>
                  <a:ext uri="{0D108BD9-81ED-4DB2-BD59-A6C34878D82A}">
                    <a16:rowId xmlns:a16="http://schemas.microsoft.com/office/drawing/2014/main" val="10001"/>
                  </a:ext>
                </a:extLst>
              </a:tr>
              <a:tr h="4007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a:t>Ministero Istruzione</a:t>
                      </a:r>
                    </a:p>
                  </a:txBody>
                  <a:tcPr/>
                </a:tc>
                <a:tc>
                  <a:txBody>
                    <a:bodyPr/>
                    <a:lstStyle/>
                    <a:p>
                      <a:r>
                        <a:rPr lang="it-IT" dirty="0"/>
                        <a:t>Iscrizioni </a:t>
                      </a:r>
                      <a:r>
                        <a:rPr lang="it-IT"/>
                        <a:t>alla scuola – Bonus 500 €</a:t>
                      </a:r>
                      <a:endParaRPr lang="it-IT" dirty="0"/>
                    </a:p>
                  </a:txBody>
                  <a:tcPr/>
                </a:tc>
                <a:extLst>
                  <a:ext uri="{0D108BD9-81ED-4DB2-BD59-A6C34878D82A}">
                    <a16:rowId xmlns:a16="http://schemas.microsoft.com/office/drawing/2014/main" val="4232595481"/>
                  </a:ext>
                </a:extLst>
              </a:tr>
              <a:tr h="7070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a:t>INPS</a:t>
                      </a:r>
                    </a:p>
                  </a:txBody>
                  <a:tcPr/>
                </a:tc>
                <a:tc>
                  <a:txBody>
                    <a:bodyPr/>
                    <a:lstStyle/>
                    <a:p>
                      <a:r>
                        <a:rPr lang="it-IT" dirty="0"/>
                        <a:t>Welfare</a:t>
                      </a:r>
                      <a:r>
                        <a:rPr lang="it-IT" baseline="0" dirty="0"/>
                        <a:t> e Pensioni – Isee – Cedolino - Cassetto Previdenziale</a:t>
                      </a:r>
                    </a:p>
                    <a:p>
                      <a:r>
                        <a:rPr lang="it-IT" baseline="0" dirty="0"/>
                        <a:t>Benefici ex-Inpdap</a:t>
                      </a:r>
                      <a:endParaRPr lang="it-IT" dirty="0"/>
                    </a:p>
                  </a:txBody>
                  <a:tcPr/>
                </a:tc>
                <a:extLst>
                  <a:ext uri="{0D108BD9-81ED-4DB2-BD59-A6C34878D82A}">
                    <a16:rowId xmlns:a16="http://schemas.microsoft.com/office/drawing/2014/main" val="2905617453"/>
                  </a:ext>
                </a:extLst>
              </a:tr>
              <a:tr h="7070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a:t>Regione - ASL</a:t>
                      </a:r>
                    </a:p>
                  </a:txBody>
                  <a:tcPr/>
                </a:tc>
                <a:tc>
                  <a:txBody>
                    <a:bodyPr/>
                    <a:lstStyle/>
                    <a:p>
                      <a:r>
                        <a:rPr lang="it-IT" dirty="0"/>
                        <a:t>Cambiare medico – Prenotazione/ritiro esami – Ricette mediche </a:t>
                      </a:r>
                    </a:p>
                    <a:p>
                      <a:r>
                        <a:rPr lang="it-IT" dirty="0"/>
                        <a:t>Bollo auto</a:t>
                      </a:r>
                    </a:p>
                  </a:txBody>
                  <a:tcPr/>
                </a:tc>
                <a:extLst>
                  <a:ext uri="{0D108BD9-81ED-4DB2-BD59-A6C34878D82A}">
                    <a16:rowId xmlns:a16="http://schemas.microsoft.com/office/drawing/2014/main" val="2819998324"/>
                  </a:ext>
                </a:extLst>
              </a:tr>
              <a:tr h="480924">
                <a:tc>
                  <a:txBody>
                    <a:bodyPr/>
                    <a:lstStyle/>
                    <a:p>
                      <a:r>
                        <a:rPr lang="it-IT" dirty="0"/>
                        <a:t>Agenzia Entrate</a:t>
                      </a:r>
                    </a:p>
                  </a:txBody>
                  <a:tcPr/>
                </a:tc>
                <a:tc>
                  <a:txBody>
                    <a:bodyPr/>
                    <a:lstStyle/>
                    <a:p>
                      <a:r>
                        <a:rPr lang="it-IT" dirty="0"/>
                        <a:t>730 – Planimetrie - Visure</a:t>
                      </a:r>
                      <a:r>
                        <a:rPr lang="it-IT" baseline="0" dirty="0"/>
                        <a:t> Catastali – Fatture ricevute – F24</a:t>
                      </a:r>
                      <a:endParaRPr lang="it-IT" dirty="0"/>
                    </a:p>
                  </a:txBody>
                  <a:tcPr/>
                </a:tc>
                <a:extLst>
                  <a:ext uri="{0D108BD9-81ED-4DB2-BD59-A6C34878D82A}">
                    <a16:rowId xmlns:a16="http://schemas.microsoft.com/office/drawing/2014/main" val="59257754"/>
                  </a:ext>
                </a:extLst>
              </a:tr>
              <a:tr h="7070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a:t>App. IO</a:t>
                      </a:r>
                    </a:p>
                  </a:txBody>
                  <a:tcPr/>
                </a:tc>
                <a:tc>
                  <a:txBody>
                    <a:bodyPr/>
                    <a:lstStyle/>
                    <a:p>
                      <a:r>
                        <a:rPr lang="it-IT" dirty="0"/>
                        <a:t>Ricevere comunicazioni – Carta di circolazione – Pagare bollo e bollette – Firma elettronica FEA -</a:t>
                      </a:r>
                    </a:p>
                  </a:txBody>
                  <a:tcPr/>
                </a:tc>
                <a:extLst>
                  <a:ext uri="{0D108BD9-81ED-4DB2-BD59-A6C34878D82A}">
                    <a16:rowId xmlns:a16="http://schemas.microsoft.com/office/drawing/2014/main" val="3302137436"/>
                  </a:ext>
                </a:extLst>
              </a:tr>
              <a:tr h="4957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a:t>ANPR</a:t>
                      </a:r>
                    </a:p>
                  </a:txBody>
                  <a:tcPr/>
                </a:tc>
                <a:tc>
                  <a:txBody>
                    <a:bodyPr/>
                    <a:lstStyle/>
                    <a:p>
                      <a:r>
                        <a:rPr lang="it-IT" dirty="0"/>
                        <a:t>Variazione di residenza – Stampa certificati </a:t>
                      </a:r>
                    </a:p>
                  </a:txBody>
                  <a:tcPr/>
                </a:tc>
                <a:extLst>
                  <a:ext uri="{0D108BD9-81ED-4DB2-BD59-A6C34878D82A}">
                    <a16:rowId xmlns:a16="http://schemas.microsoft.com/office/drawing/2014/main" val="1696792413"/>
                  </a:ext>
                </a:extLst>
              </a:tr>
            </a:tbl>
          </a:graphicData>
        </a:graphic>
      </p:graphicFrame>
    </p:spTree>
    <p:extLst>
      <p:ext uri="{BB962C8B-B14F-4D97-AF65-F5344CB8AC3E}">
        <p14:creationId xmlns:p14="http://schemas.microsoft.com/office/powerpoint/2010/main" val="20440386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PlaceHolder 1"/>
          <p:cNvSpPr>
            <a:spLocks noGrp="1"/>
          </p:cNvSpPr>
          <p:nvPr>
            <p:ph idx="4294967295"/>
          </p:nvPr>
        </p:nvSpPr>
        <p:spPr>
          <a:xfrm>
            <a:off x="838080" y="797040"/>
            <a:ext cx="10514160" cy="5378400"/>
          </a:xfrm>
          <a:prstGeom prst="rect">
            <a:avLst/>
          </a:prstGeom>
          <a:noFill/>
          <a:ln w="0">
            <a:noFill/>
          </a:ln>
        </p:spPr>
        <p:txBody>
          <a:bodyPr lIns="90000" tIns="45000" rIns="90000" bIns="45000" anchor="t">
            <a:noAutofit/>
          </a:bodyPr>
          <a:lstStyle/>
          <a:p>
            <a:pPr indent="0" algn="ctr" defTabSz="914400">
              <a:lnSpc>
                <a:spcPct val="90000"/>
              </a:lnSpc>
              <a:spcBef>
                <a:spcPts val="1001"/>
              </a:spcBef>
              <a:buNone/>
              <a:tabLst>
                <a:tab pos="0" algn="l"/>
              </a:tabLst>
            </a:pPr>
            <a:r>
              <a:rPr lang="it-IT" sz="16600" b="0" strike="noStrike" spc="-1" dirty="0">
                <a:solidFill>
                  <a:schemeClr val="accent1">
                    <a:lumMod val="75000"/>
                  </a:schemeClr>
                </a:solidFill>
                <a:latin typeface="Calibri"/>
              </a:rPr>
              <a:t>F I N E </a:t>
            </a:r>
            <a:endParaRPr lang="it-IT" sz="16600" b="0" strike="noStrike" spc="-1" dirty="0">
              <a:solidFill>
                <a:srgbClr val="000000"/>
              </a:solidFill>
              <a:latin typeface="Arial"/>
            </a:endParaRPr>
          </a:p>
          <a:p>
            <a:pPr indent="0" algn="ctr" defTabSz="914400">
              <a:lnSpc>
                <a:spcPct val="90000"/>
              </a:lnSpc>
              <a:spcBef>
                <a:spcPts val="1001"/>
              </a:spcBef>
              <a:buNone/>
              <a:tabLst>
                <a:tab pos="0" algn="l"/>
              </a:tabLst>
            </a:pPr>
            <a:endParaRPr lang="it-IT" sz="3200" b="0" strike="noStrike" spc="-1" dirty="0">
              <a:solidFill>
                <a:srgbClr val="000000"/>
              </a:solidFill>
              <a:latin typeface="Arial"/>
            </a:endParaRPr>
          </a:p>
          <a:p>
            <a:pPr indent="0" algn="ctr" defTabSz="914400">
              <a:lnSpc>
                <a:spcPct val="90000"/>
              </a:lnSpc>
              <a:spcBef>
                <a:spcPts val="1001"/>
              </a:spcBef>
              <a:buNone/>
              <a:tabLst>
                <a:tab pos="0" algn="l"/>
              </a:tabLst>
            </a:pPr>
            <a:r>
              <a:rPr lang="it-IT" sz="5400" b="0" strike="noStrike" spc="-1" dirty="0">
                <a:solidFill>
                  <a:schemeClr val="accent1">
                    <a:lumMod val="75000"/>
                  </a:schemeClr>
                </a:solidFill>
                <a:latin typeface="Calibri"/>
              </a:rPr>
              <a:t>Grazie per l’attenzione</a:t>
            </a:r>
            <a:endParaRPr lang="it-IT" sz="5400" b="0" strike="noStrike" spc="-1" dirty="0">
              <a:solidFill>
                <a:srgbClr val="000000"/>
              </a:solidFill>
              <a:latin typeface="Arial"/>
            </a:endParaRPr>
          </a:p>
          <a:p>
            <a:pPr indent="0" algn="ctr" defTabSz="914400">
              <a:lnSpc>
                <a:spcPct val="90000"/>
              </a:lnSpc>
              <a:spcBef>
                <a:spcPts val="1001"/>
              </a:spcBef>
              <a:buNone/>
              <a:tabLst>
                <a:tab pos="0" algn="l"/>
              </a:tabLst>
            </a:pPr>
            <a:r>
              <a:rPr lang="it-IT" sz="2800" b="0" strike="noStrike" spc="-1" dirty="0">
                <a:solidFill>
                  <a:schemeClr val="accent1">
                    <a:lumMod val="75000"/>
                  </a:schemeClr>
                </a:solidFill>
                <a:latin typeface="Calibri"/>
              </a:rPr>
              <a:t>morreale@libero.it</a:t>
            </a:r>
            <a:endParaRPr lang="it-IT" sz="2800" b="0" strike="noStrike" spc="-1" dirty="0">
              <a:solidFill>
                <a:srgbClr val="000000"/>
              </a:solidFill>
              <a:latin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PlaceHolder 1"/>
          <p:cNvSpPr>
            <a:spLocks noGrp="1"/>
          </p:cNvSpPr>
          <p:nvPr>
            <p:ph type="title"/>
          </p:nvPr>
        </p:nvSpPr>
        <p:spPr>
          <a:xfrm>
            <a:off x="329400" y="387000"/>
            <a:ext cx="11498760" cy="5731920"/>
          </a:xfrm>
          <a:prstGeom prst="rect">
            <a:avLst/>
          </a:prstGeom>
          <a:noFill/>
          <a:ln w="0">
            <a:noFill/>
          </a:ln>
        </p:spPr>
        <p:txBody>
          <a:bodyPr lIns="0" tIns="0" rIns="0" bIns="0" anchor="b">
            <a:normAutofit fontScale="95555"/>
          </a:bodyPr>
          <a:lstStyle/>
          <a:p>
            <a:pPr indent="0" defTabSz="914400">
              <a:lnSpc>
                <a:spcPct val="90000"/>
              </a:lnSpc>
              <a:buNone/>
              <a:tabLst>
                <a:tab pos="0" algn="l"/>
              </a:tabLst>
            </a:pPr>
            <a:r>
              <a:rPr lang="it-IT" sz="5300" b="1" strike="noStrike" spc="-1" dirty="0" err="1">
                <a:solidFill>
                  <a:schemeClr val="dk1"/>
                </a:solidFill>
                <a:latin typeface="Calibri Light"/>
              </a:rPr>
              <a:t>IndicePA</a:t>
            </a:r>
            <a:r>
              <a:rPr lang="it-IT" sz="5300" b="1" strike="noStrike" spc="-1" dirty="0">
                <a:solidFill>
                  <a:schemeClr val="dk1"/>
                </a:solidFill>
                <a:latin typeface="Calibri Light"/>
              </a:rPr>
              <a:t> </a:t>
            </a:r>
            <a:r>
              <a:rPr lang="it-IT" sz="4000" b="0" u="sng" strike="noStrike" spc="-1" dirty="0">
                <a:solidFill>
                  <a:schemeClr val="dk1"/>
                </a:solidFill>
                <a:uFillTx/>
                <a:latin typeface="Calibri Light"/>
                <a:hlinkClick r:id="rId2"/>
              </a:rPr>
              <a:t>http://www.indicepa.gov.it/</a:t>
            </a:r>
            <a:r>
              <a:rPr lang="it-IT" sz="4000" b="0" strike="noStrike" spc="-1" dirty="0">
                <a:solidFill>
                  <a:schemeClr val="dk1"/>
                </a:solidFill>
                <a:latin typeface="Calibri Light"/>
              </a:rPr>
              <a:t>  </a:t>
            </a:r>
            <a:br>
              <a:rPr lang="it-IT" sz="4000" b="0" strike="noStrike" spc="-1" dirty="0">
                <a:solidFill>
                  <a:schemeClr val="dk1"/>
                </a:solidFill>
                <a:latin typeface="Calibri Light"/>
              </a:rPr>
            </a:br>
            <a:r>
              <a:rPr lang="it-IT" sz="4000" b="0" strike="noStrike" spc="-1" dirty="0">
                <a:solidFill>
                  <a:schemeClr val="dk1"/>
                </a:solidFill>
                <a:latin typeface="Calibri Light"/>
              </a:rPr>
              <a:t>(Indice delle </a:t>
            </a:r>
            <a:r>
              <a:rPr lang="it-IT" sz="4000" b="0" strike="noStrike" spc="-1" dirty="0" err="1">
                <a:solidFill>
                  <a:schemeClr val="dk1"/>
                </a:solidFill>
                <a:latin typeface="Calibri Light"/>
              </a:rPr>
              <a:t>Pec</a:t>
            </a:r>
            <a:r>
              <a:rPr lang="it-IT" sz="4000" b="0" strike="noStrike" spc="-1" dirty="0">
                <a:solidFill>
                  <a:schemeClr val="dk1"/>
                </a:solidFill>
                <a:latin typeface="Calibri Light"/>
              </a:rPr>
              <a:t> delle Pubbliche Amministrazioni)</a:t>
            </a:r>
            <a:br>
              <a:rPr sz="6000" dirty="0"/>
            </a:br>
            <a:br>
              <a:rPr sz="6000" dirty="0"/>
            </a:br>
            <a:r>
              <a:rPr lang="it-IT" sz="6000" b="1" strike="noStrike" spc="-1" dirty="0">
                <a:solidFill>
                  <a:schemeClr val="dk1"/>
                </a:solidFill>
                <a:latin typeface="Calibri Light"/>
              </a:rPr>
              <a:t>INI-PEC </a:t>
            </a:r>
            <a:r>
              <a:rPr lang="it-IT" sz="4400" b="1" u="sng" strike="noStrike" spc="-1" dirty="0">
                <a:solidFill>
                  <a:schemeClr val="dk1"/>
                </a:solidFill>
                <a:uFillTx/>
                <a:latin typeface="Calibri Light"/>
                <a:hlinkClick r:id="rId3"/>
              </a:rPr>
              <a:t>www.inipec.gov.it</a:t>
            </a:r>
            <a:r>
              <a:rPr lang="it-IT" sz="6000" b="1" strike="noStrike" spc="-1" dirty="0">
                <a:solidFill>
                  <a:schemeClr val="dk1"/>
                </a:solidFill>
                <a:latin typeface="Calibri Light"/>
              </a:rPr>
              <a:t>  </a:t>
            </a:r>
            <a:r>
              <a:rPr lang="it-IT" sz="2200" b="0" strike="noStrike" spc="-1" dirty="0">
                <a:solidFill>
                  <a:schemeClr val="dk1"/>
                </a:solidFill>
                <a:latin typeface="Calibri Light"/>
              </a:rPr>
              <a:t>PEC delle Imprese e dei Professionisti presenti sul territorio italiano: chiunque può accedere alla sezione di ricerca del portale (</a:t>
            </a:r>
            <a:r>
              <a:rPr lang="it-IT" sz="2200" b="0" u="sng" strike="noStrike" spc="-1" dirty="0" err="1">
                <a:solidFill>
                  <a:schemeClr val="dk1"/>
                </a:solidFill>
                <a:uFillTx/>
                <a:latin typeface="Calibri Light"/>
                <a:hlinkClick r:id="rId4"/>
              </a:rPr>
              <a:t>inipec.gov.it</a:t>
            </a:r>
            <a:r>
              <a:rPr lang="it-IT" sz="2200" b="0" strike="noStrike" spc="-1" dirty="0">
                <a:solidFill>
                  <a:schemeClr val="dk1"/>
                </a:solidFill>
                <a:latin typeface="Calibri Light"/>
              </a:rPr>
              <a:t>) e cercare l'indirizzo di posta elettronica certificata di proprio interesse.</a:t>
            </a:r>
            <a:br>
              <a:rPr sz="2200" dirty="0"/>
            </a:br>
            <a:br>
              <a:rPr sz="6000" dirty="0"/>
            </a:br>
            <a:r>
              <a:rPr lang="it-IT" sz="5300" b="1" u="sng" strike="noStrike" spc="-1" dirty="0">
                <a:solidFill>
                  <a:schemeClr val="dk1"/>
                </a:solidFill>
                <a:uFillTx/>
                <a:latin typeface="Calibri Light"/>
                <a:hlinkClick r:id="rId5"/>
              </a:rPr>
              <a:t>INAD</a:t>
            </a:r>
            <a:r>
              <a:rPr lang="it-IT" sz="5300" b="1" strike="noStrike" spc="-1" dirty="0">
                <a:solidFill>
                  <a:schemeClr val="dk1"/>
                </a:solidFill>
                <a:latin typeface="Calibri Light"/>
              </a:rPr>
              <a:t> </a:t>
            </a:r>
            <a:r>
              <a:rPr lang="it-IT" sz="4400" b="1" strike="noStrike" spc="-1" dirty="0">
                <a:solidFill>
                  <a:schemeClr val="dk1"/>
                </a:solidFill>
                <a:latin typeface="Calibri Light"/>
              </a:rPr>
              <a:t>(6 luglio 2023) Indice Nazionale Domicili Digitali </a:t>
            </a:r>
            <a:r>
              <a:rPr lang="it-IT" sz="2200" b="0" strike="noStrike" spc="-1" dirty="0">
                <a:solidFill>
                  <a:schemeClr val="dk1"/>
                </a:solidFill>
                <a:latin typeface="Calibri Light"/>
              </a:rPr>
              <a:t>Indicando una Pec come tuo Domicilio digitale riceverai tutte le comunicazioni della Pubblica Amministrazione con valore legale direttamente nella tua casella di posta.</a:t>
            </a:r>
            <a:endParaRPr lang="it-IT" sz="2200" b="0" strike="noStrike" spc="-1" dirty="0">
              <a:solidFill>
                <a:srgbClr val="000000"/>
              </a:solidFill>
              <a:latin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74EC2B-79F7-CD93-C5E5-4E44A7B08BBB}"/>
              </a:ext>
            </a:extLst>
          </p:cNvPr>
          <p:cNvSpPr>
            <a:spLocks noGrp="1"/>
          </p:cNvSpPr>
          <p:nvPr>
            <p:ph type="title"/>
          </p:nvPr>
        </p:nvSpPr>
        <p:spPr/>
        <p:txBody>
          <a:bodyPr/>
          <a:lstStyle/>
          <a:p>
            <a:pPr algn="ctr"/>
            <a:r>
              <a:rPr lang="it-IT" dirty="0"/>
              <a:t>Collaborazioni online</a:t>
            </a:r>
          </a:p>
        </p:txBody>
      </p:sp>
      <p:sp>
        <p:nvSpPr>
          <p:cNvPr id="3" name="Sottotitolo 2">
            <a:extLst>
              <a:ext uri="{FF2B5EF4-FFF2-40B4-BE49-F238E27FC236}">
                <a16:creationId xmlns:a16="http://schemas.microsoft.com/office/drawing/2014/main" id="{5BFCEA6F-D011-CEA1-807C-9BC4BEB03CF7}"/>
              </a:ext>
            </a:extLst>
          </p:cNvPr>
          <p:cNvSpPr>
            <a:spLocks noGrp="1"/>
          </p:cNvSpPr>
          <p:nvPr>
            <p:ph type="subTitle"/>
          </p:nvPr>
        </p:nvSpPr>
        <p:spPr>
          <a:xfrm>
            <a:off x="609480" y="1604519"/>
            <a:ext cx="10972440" cy="5058927"/>
          </a:xfrm>
        </p:spPr>
        <p:txBody>
          <a:bodyPr/>
          <a:lstStyle/>
          <a:p>
            <a:pPr lvl="1">
              <a:spcBef>
                <a:spcPts val="499"/>
              </a:spcBef>
              <a:buClr>
                <a:srgbClr val="000000"/>
              </a:buClr>
              <a:buFont typeface="Arial"/>
              <a:buChar char="•"/>
              <a:tabLst>
                <a:tab pos="0" algn="l"/>
              </a:tabLst>
            </a:pPr>
            <a:r>
              <a:rPr lang="it-IT" spc="-1" dirty="0">
                <a:solidFill>
                  <a:schemeClr val="dk1"/>
                </a:solidFill>
              </a:rPr>
              <a:t>Wikipedia</a:t>
            </a:r>
          </a:p>
          <a:p>
            <a:pPr lvl="1">
              <a:spcBef>
                <a:spcPts val="499"/>
              </a:spcBef>
              <a:buClr>
                <a:srgbClr val="000000"/>
              </a:buClr>
              <a:buFont typeface="Arial"/>
              <a:buChar char="•"/>
              <a:tabLst>
                <a:tab pos="0" algn="l"/>
              </a:tabLst>
            </a:pPr>
            <a:r>
              <a:rPr lang="it-IT" spc="-1" dirty="0">
                <a:solidFill>
                  <a:schemeClr val="dk1"/>
                </a:solidFill>
              </a:rPr>
              <a:t>Linus</a:t>
            </a:r>
          </a:p>
          <a:p>
            <a:pPr lvl="1">
              <a:spcBef>
                <a:spcPts val="499"/>
              </a:spcBef>
              <a:buClr>
                <a:srgbClr val="000000"/>
              </a:buClr>
              <a:buFont typeface="Arial"/>
              <a:buChar char="•"/>
              <a:tabLst>
                <a:tab pos="0" algn="l"/>
              </a:tabLst>
            </a:pPr>
            <a:r>
              <a:rPr lang="it-IT" spc="-1" dirty="0">
                <a:solidFill>
                  <a:schemeClr val="dk1"/>
                </a:solidFill>
              </a:rPr>
              <a:t>Open Office</a:t>
            </a:r>
          </a:p>
          <a:p>
            <a:pPr lvl="1">
              <a:spcBef>
                <a:spcPts val="499"/>
              </a:spcBef>
              <a:buClr>
                <a:srgbClr val="000000"/>
              </a:buClr>
              <a:buFont typeface="Arial"/>
              <a:buChar char="•"/>
              <a:tabLst>
                <a:tab pos="0" algn="l"/>
              </a:tabLst>
            </a:pPr>
            <a:endParaRPr lang="it-IT" spc="-1" dirty="0">
              <a:solidFill>
                <a:schemeClr val="dk1"/>
              </a:solidFill>
            </a:endParaRPr>
          </a:p>
          <a:p>
            <a:pPr lvl="1">
              <a:spcBef>
                <a:spcPts val="499"/>
              </a:spcBef>
              <a:buClr>
                <a:srgbClr val="000000"/>
              </a:buClr>
              <a:buFont typeface="Arial"/>
              <a:buChar char="•"/>
              <a:tabLst>
                <a:tab pos="0" algn="l"/>
              </a:tabLst>
            </a:pPr>
            <a:r>
              <a:rPr lang="it-IT" spc="-1" dirty="0">
                <a:solidFill>
                  <a:schemeClr val="dk1"/>
                </a:solidFill>
              </a:rPr>
              <a:t>Radio da tutto il mondo </a:t>
            </a:r>
            <a:r>
              <a:rPr lang="it-IT" u="sng" spc="-1" dirty="0">
                <a:solidFill>
                  <a:schemeClr val="dk1"/>
                </a:solidFill>
                <a:hlinkClick r:id="rId2"/>
              </a:rPr>
              <a:t>http://radio.garden/</a:t>
            </a:r>
            <a:r>
              <a:rPr lang="it-IT" spc="-1" dirty="0">
                <a:solidFill>
                  <a:schemeClr val="dk1"/>
                </a:solidFill>
              </a:rPr>
              <a:t> </a:t>
            </a:r>
            <a:endParaRPr lang="it-IT" spc="-1" dirty="0">
              <a:solidFill>
                <a:srgbClr val="000000"/>
              </a:solidFill>
              <a:latin typeface="Arial"/>
            </a:endParaRPr>
          </a:p>
          <a:p>
            <a:pPr lvl="1">
              <a:spcBef>
                <a:spcPts val="499"/>
              </a:spcBef>
              <a:buClr>
                <a:srgbClr val="000000"/>
              </a:buClr>
              <a:buFont typeface="Arial"/>
              <a:buChar char="•"/>
              <a:tabLst>
                <a:tab pos="0" algn="l"/>
              </a:tabLst>
            </a:pPr>
            <a:r>
              <a:rPr lang="it-IT" u="sng" spc="-1" dirty="0">
                <a:solidFill>
                  <a:schemeClr val="dk1"/>
                </a:solidFill>
                <a:hlinkClick r:id="rId3"/>
              </a:rPr>
              <a:t>TV da tutto il mondo</a:t>
            </a:r>
            <a:endParaRPr lang="it-IT" spc="-1" dirty="0">
              <a:solidFill>
                <a:srgbClr val="000000"/>
              </a:solidFill>
              <a:latin typeface="Arial"/>
            </a:endParaRPr>
          </a:p>
          <a:p>
            <a:pPr lvl="1">
              <a:spcBef>
                <a:spcPts val="499"/>
              </a:spcBef>
              <a:buClr>
                <a:srgbClr val="000000"/>
              </a:buClr>
              <a:buFont typeface="Arial"/>
              <a:buChar char="•"/>
              <a:tabLst>
                <a:tab pos="0" algn="l"/>
              </a:tabLst>
            </a:pPr>
            <a:r>
              <a:rPr lang="it-IT" spc="-1" dirty="0">
                <a:solidFill>
                  <a:schemeClr val="dk1"/>
                </a:solidFill>
              </a:rPr>
              <a:t>INGV - Istituto Nazionale Geofisica e </a:t>
            </a:r>
            <a:r>
              <a:rPr lang="it-IT" spc="-1" dirty="0" err="1">
                <a:solidFill>
                  <a:schemeClr val="dk1"/>
                </a:solidFill>
              </a:rPr>
              <a:t>Vulcanogia</a:t>
            </a:r>
            <a:r>
              <a:rPr lang="it-IT" spc="-1" dirty="0">
                <a:solidFill>
                  <a:schemeClr val="dk1"/>
                </a:solidFill>
              </a:rPr>
              <a:t> </a:t>
            </a:r>
            <a:r>
              <a:rPr lang="it-IT" u="sng" spc="-1" dirty="0">
                <a:solidFill>
                  <a:schemeClr val="dk1"/>
                </a:solidFill>
                <a:hlinkClick r:id="rId4"/>
              </a:rPr>
              <a:t>http://cnt.rm.ingv.it/</a:t>
            </a:r>
            <a:r>
              <a:rPr lang="it-IT" spc="-1" dirty="0">
                <a:solidFill>
                  <a:schemeClr val="dk1"/>
                </a:solidFill>
              </a:rPr>
              <a:t> </a:t>
            </a:r>
            <a:endParaRPr lang="it-IT" spc="-1" dirty="0">
              <a:solidFill>
                <a:srgbClr val="000000"/>
              </a:solidFill>
              <a:latin typeface="Arial"/>
            </a:endParaRPr>
          </a:p>
          <a:p>
            <a:pPr lvl="1">
              <a:spcBef>
                <a:spcPts val="499"/>
              </a:spcBef>
              <a:buClr>
                <a:srgbClr val="000000"/>
              </a:buClr>
              <a:buFont typeface="Arial"/>
              <a:buChar char="•"/>
              <a:tabLst>
                <a:tab pos="0" algn="l"/>
              </a:tabLst>
            </a:pPr>
            <a:r>
              <a:rPr lang="it-IT" spc="-1" dirty="0">
                <a:solidFill>
                  <a:schemeClr val="dk1"/>
                </a:solidFill>
              </a:rPr>
              <a:t>Traffico aereo </a:t>
            </a:r>
            <a:r>
              <a:rPr lang="it-IT" u="sng" spc="-1" dirty="0">
                <a:solidFill>
                  <a:schemeClr val="dk1"/>
                </a:solidFill>
                <a:hlinkClick r:id="rId5"/>
              </a:rPr>
              <a:t>https://www.flightradar24.com</a:t>
            </a:r>
            <a:endParaRPr lang="it-IT" spc="-1" dirty="0">
              <a:solidFill>
                <a:srgbClr val="000000"/>
              </a:solidFill>
              <a:latin typeface="Arial"/>
            </a:endParaRPr>
          </a:p>
          <a:p>
            <a:pPr lvl="1">
              <a:spcBef>
                <a:spcPts val="499"/>
              </a:spcBef>
              <a:buClr>
                <a:srgbClr val="000000"/>
              </a:buClr>
              <a:buFont typeface="Arial"/>
              <a:buChar char="•"/>
              <a:tabLst>
                <a:tab pos="0" algn="l"/>
              </a:tabLst>
            </a:pPr>
            <a:r>
              <a:rPr lang="it-IT" spc="-1" dirty="0">
                <a:solidFill>
                  <a:schemeClr val="dk1"/>
                </a:solidFill>
              </a:rPr>
              <a:t>Traffico marino </a:t>
            </a:r>
            <a:r>
              <a:rPr lang="it-IT" u="sng" spc="-1" dirty="0">
                <a:solidFill>
                  <a:schemeClr val="dk1"/>
                </a:solidFill>
                <a:hlinkClick r:id="rId6"/>
              </a:rPr>
              <a:t>https://www.vesselfinder.com/it</a:t>
            </a:r>
            <a:endParaRPr lang="it-IT" spc="-1" dirty="0">
              <a:solidFill>
                <a:srgbClr val="000000"/>
              </a:solidFill>
              <a:latin typeface="Arial"/>
            </a:endParaRPr>
          </a:p>
          <a:p>
            <a:pPr lvl="1">
              <a:spcBef>
                <a:spcPts val="499"/>
              </a:spcBef>
              <a:buClr>
                <a:srgbClr val="000000"/>
              </a:buClr>
              <a:buFont typeface="Arial"/>
              <a:buChar char="•"/>
              <a:tabLst>
                <a:tab pos="0" algn="l"/>
              </a:tabLst>
            </a:pPr>
            <a:r>
              <a:rPr lang="it-IT" spc="-1" dirty="0" err="1">
                <a:solidFill>
                  <a:schemeClr val="dk1"/>
                </a:solidFill>
              </a:rPr>
              <a:t>Ecc</a:t>
            </a:r>
            <a:r>
              <a:rPr lang="it-IT" spc="-1" dirty="0">
                <a:solidFill>
                  <a:schemeClr val="dk1"/>
                </a:solidFill>
              </a:rPr>
              <a:t>… </a:t>
            </a:r>
            <a:r>
              <a:rPr lang="it-IT" spc="-1" dirty="0" err="1">
                <a:solidFill>
                  <a:schemeClr val="dk1"/>
                </a:solidFill>
              </a:rPr>
              <a:t>ecc</a:t>
            </a:r>
            <a:r>
              <a:rPr lang="it-IT" spc="-1" dirty="0">
                <a:solidFill>
                  <a:schemeClr val="dk1"/>
                </a:solidFill>
              </a:rPr>
              <a:t>… </a:t>
            </a:r>
            <a:r>
              <a:rPr lang="it-IT" spc="-1" dirty="0" err="1">
                <a:solidFill>
                  <a:schemeClr val="dk1"/>
                </a:solidFill>
              </a:rPr>
              <a:t>ecc</a:t>
            </a:r>
            <a:r>
              <a:rPr lang="it-IT" spc="-1" dirty="0">
                <a:solidFill>
                  <a:schemeClr val="dk1"/>
                </a:solidFill>
              </a:rPr>
              <a:t>…</a:t>
            </a:r>
            <a:endParaRPr lang="it-IT" spc="-1" dirty="0">
              <a:solidFill>
                <a:srgbClr val="000000"/>
              </a:solidFill>
              <a:latin typeface="Arial"/>
            </a:endParaRPr>
          </a:p>
          <a:p>
            <a:endParaRPr lang="it-IT" dirty="0"/>
          </a:p>
        </p:txBody>
      </p:sp>
    </p:spTree>
    <p:extLst>
      <p:ext uri="{BB962C8B-B14F-4D97-AF65-F5344CB8AC3E}">
        <p14:creationId xmlns:p14="http://schemas.microsoft.com/office/powerpoint/2010/main" val="483281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PlaceHolder 1"/>
          <p:cNvSpPr>
            <a:spLocks noGrp="1"/>
          </p:cNvSpPr>
          <p:nvPr>
            <p:ph type="title" idx="4294967295"/>
          </p:nvPr>
        </p:nvSpPr>
        <p:spPr>
          <a:xfrm>
            <a:off x="906120" y="365040"/>
            <a:ext cx="10446120" cy="1594080"/>
          </a:xfrm>
          <a:prstGeom prst="rect">
            <a:avLst/>
          </a:prstGeom>
          <a:noFill/>
          <a:ln w="0">
            <a:noFill/>
          </a:ln>
        </p:spPr>
        <p:txBody>
          <a:bodyPr lIns="90000" tIns="45000" rIns="90000" bIns="45000" anchor="ctr">
            <a:normAutofit/>
          </a:bodyPr>
          <a:lstStyle/>
          <a:p>
            <a:pPr indent="0" algn="ctr">
              <a:buNone/>
            </a:pPr>
            <a:endParaRPr lang="it-IT" sz="1800" b="0" strike="noStrike" spc="-1">
              <a:solidFill>
                <a:srgbClr val="000000"/>
              </a:solidFill>
              <a:latin typeface="Arial"/>
            </a:endParaRPr>
          </a:p>
        </p:txBody>
      </p:sp>
      <p:sp>
        <p:nvSpPr>
          <p:cNvPr id="146" name="PlaceHolder 2"/>
          <p:cNvSpPr>
            <a:spLocks noGrp="1"/>
          </p:cNvSpPr>
          <p:nvPr>
            <p:ph idx="4294967295"/>
          </p:nvPr>
        </p:nvSpPr>
        <p:spPr>
          <a:xfrm>
            <a:off x="838080" y="1082520"/>
            <a:ext cx="10514160" cy="6509880"/>
          </a:xfrm>
          <a:prstGeom prst="rect">
            <a:avLst/>
          </a:prstGeom>
          <a:noFill/>
          <a:ln w="0">
            <a:noFill/>
          </a:ln>
        </p:spPr>
        <p:txBody>
          <a:bodyPr lIns="90000" tIns="45000" rIns="90000" bIns="45000" anchor="t">
            <a:normAutofit/>
          </a:bodyPr>
          <a:lstStyle/>
          <a:p>
            <a:pPr indent="0" defTabSz="914400">
              <a:lnSpc>
                <a:spcPct val="90000"/>
              </a:lnSpc>
              <a:spcBef>
                <a:spcPts val="1001"/>
              </a:spcBef>
              <a:buNone/>
              <a:tabLst>
                <a:tab pos="0" algn="l"/>
              </a:tabLst>
            </a:pPr>
            <a:endParaRPr lang="it-IT" sz="2800" b="0" strike="noStrike" spc="-1" dirty="0">
              <a:solidFill>
                <a:srgbClr val="000000"/>
              </a:solidFill>
              <a:latin typeface="Arial"/>
            </a:endParaRPr>
          </a:p>
          <a:p>
            <a:pPr indent="0" algn="ctr" defTabSz="914400">
              <a:lnSpc>
                <a:spcPct val="90000"/>
              </a:lnSpc>
              <a:spcBef>
                <a:spcPts val="1001"/>
              </a:spcBef>
              <a:buNone/>
              <a:tabLst>
                <a:tab pos="0" algn="l"/>
              </a:tabLst>
            </a:pPr>
            <a:r>
              <a:rPr lang="it-IT" sz="3600" b="1" strike="noStrike" spc="-1" dirty="0">
                <a:solidFill>
                  <a:schemeClr val="dk1"/>
                </a:solidFill>
                <a:latin typeface="Calibri"/>
              </a:rPr>
              <a:t>Agenzia per l’Italia Digitale  </a:t>
            </a:r>
            <a:r>
              <a:rPr lang="it-IT" sz="3600" b="0" u="sng" strike="noStrike" spc="-1" dirty="0" err="1">
                <a:solidFill>
                  <a:schemeClr val="dk1"/>
                </a:solidFill>
                <a:uFillTx/>
                <a:latin typeface="Calibri"/>
                <a:hlinkClick r:id="rId3"/>
              </a:rPr>
              <a:t>WW.AGID.GOV.IT</a:t>
            </a:r>
            <a:endParaRPr lang="it-IT" sz="3600" b="0" strike="noStrike" spc="-1" dirty="0">
              <a:solidFill>
                <a:srgbClr val="000000"/>
              </a:solidFill>
              <a:latin typeface="Arial"/>
            </a:endParaRPr>
          </a:p>
          <a:p>
            <a:pPr indent="0" algn="ctr" defTabSz="914400">
              <a:lnSpc>
                <a:spcPct val="90000"/>
              </a:lnSpc>
              <a:spcBef>
                <a:spcPts val="1001"/>
              </a:spcBef>
              <a:buNone/>
              <a:tabLst>
                <a:tab pos="0" algn="l"/>
              </a:tabLst>
            </a:pPr>
            <a:endParaRPr lang="it-IT" sz="3600" b="0" strike="noStrike" spc="-1" dirty="0">
              <a:solidFill>
                <a:srgbClr val="000000"/>
              </a:solidFill>
              <a:latin typeface="Arial"/>
            </a:endParaRPr>
          </a:p>
          <a:p>
            <a:pPr marL="228600" indent="-228600" defTabSz="914400">
              <a:lnSpc>
                <a:spcPct val="90000"/>
              </a:lnSpc>
              <a:spcBef>
                <a:spcPts val="1001"/>
              </a:spcBef>
              <a:buClr>
                <a:srgbClr val="000000"/>
              </a:buClr>
              <a:buFont typeface="Arial"/>
              <a:buChar char="•"/>
              <a:tabLst>
                <a:tab pos="0" algn="l"/>
              </a:tabLst>
            </a:pPr>
            <a:r>
              <a:rPr lang="it-IT" sz="2800" b="0" strike="noStrike" spc="-1" dirty="0">
                <a:solidFill>
                  <a:schemeClr val="dk1"/>
                </a:solidFill>
                <a:latin typeface="Calibri"/>
              </a:rPr>
              <a:t>L'Agenzia per l'Italia Digitale (</a:t>
            </a:r>
            <a:r>
              <a:rPr lang="it-IT" sz="2800" b="0" strike="noStrike" spc="-1" dirty="0" err="1">
                <a:solidFill>
                  <a:schemeClr val="dk1"/>
                </a:solidFill>
                <a:latin typeface="Calibri"/>
              </a:rPr>
              <a:t>AgID</a:t>
            </a:r>
            <a:r>
              <a:rPr lang="it-IT" sz="2800" b="0" strike="noStrike" spc="-1" dirty="0">
                <a:solidFill>
                  <a:schemeClr val="dk1"/>
                </a:solidFill>
                <a:latin typeface="Calibri"/>
              </a:rPr>
              <a:t>) ha il compito di garantire la realizzazione degli obiettivi dell’</a:t>
            </a:r>
            <a:r>
              <a:rPr lang="it-IT" sz="2800" b="0" u="sng" strike="noStrike" spc="-1" dirty="0">
                <a:solidFill>
                  <a:schemeClr val="dk1"/>
                </a:solidFill>
                <a:uFillTx/>
                <a:latin typeface="Calibri"/>
                <a:hlinkClick r:id="rId4"/>
              </a:rPr>
              <a:t>Agenda digitale italiana</a:t>
            </a:r>
            <a:r>
              <a:rPr lang="it-IT" sz="2800" b="0" strike="noStrike" spc="-1" dirty="0">
                <a:solidFill>
                  <a:schemeClr val="dk1"/>
                </a:solidFill>
                <a:latin typeface="Calibri"/>
              </a:rPr>
              <a:t> (in coerenza con l’Agenda digitale europea) e contribuire alla diffusione dell'utilizzo delle tecnologie dell'informazione e della comunicazione, favorendo l'innovazione e la crescita economica.</a:t>
            </a:r>
            <a:endParaRPr lang="it-IT" sz="2800" b="0" strike="noStrike" spc="-1" dirty="0">
              <a:solidFill>
                <a:srgbClr val="000000"/>
              </a:solidFill>
              <a:latin typeface="Arial"/>
            </a:endParaRPr>
          </a:p>
          <a:p>
            <a:pPr marL="228600" indent="-228600" defTabSz="914400">
              <a:lnSpc>
                <a:spcPct val="90000"/>
              </a:lnSpc>
              <a:spcBef>
                <a:spcPts val="1001"/>
              </a:spcBef>
              <a:buClr>
                <a:srgbClr val="000000"/>
              </a:buClr>
              <a:buFont typeface="Arial"/>
              <a:buChar char="•"/>
              <a:tabLst>
                <a:tab pos="0" algn="l"/>
              </a:tabLst>
            </a:pPr>
            <a:r>
              <a:rPr lang="it-IT" sz="2800" b="0" u="sng" strike="noStrike" spc="-1" dirty="0">
                <a:solidFill>
                  <a:schemeClr val="dk1"/>
                </a:solidFill>
                <a:uFillTx/>
                <a:latin typeface="Calibri"/>
                <a:hlinkClick r:id="rId5"/>
              </a:rPr>
              <a:t>Italia Login  </a:t>
            </a:r>
            <a:r>
              <a:rPr lang="it-IT" sz="2800" b="0" strike="noStrike" spc="-1" dirty="0">
                <a:solidFill>
                  <a:schemeClr val="dk1"/>
                </a:solidFill>
                <a:latin typeface="Calibri"/>
              </a:rPr>
              <a:t>(Progetto di aiuto per Unica Identità digitale per tutti i servizi della Pubblica Amministrazione)</a:t>
            </a:r>
            <a:endParaRPr lang="it-IT" sz="2800" b="0" strike="noStrike" spc="-1" dirty="0">
              <a:solidFill>
                <a:srgbClr val="000000"/>
              </a:solidFill>
              <a:latin typeface="Arial"/>
            </a:endParaRPr>
          </a:p>
          <a:p>
            <a:pPr marL="228600" indent="-228600" defTabSz="914400">
              <a:lnSpc>
                <a:spcPct val="90000"/>
              </a:lnSpc>
              <a:spcBef>
                <a:spcPts val="1001"/>
              </a:spcBef>
              <a:buClr>
                <a:srgbClr val="000000"/>
              </a:buClr>
              <a:buFont typeface="Arial"/>
              <a:buChar char="•"/>
              <a:tabLst>
                <a:tab pos="0" algn="l"/>
              </a:tabLst>
            </a:pPr>
            <a:r>
              <a:rPr lang="it-IT" sz="2800" b="0" strike="noStrike" spc="-1" dirty="0">
                <a:solidFill>
                  <a:schemeClr val="dk1"/>
                </a:solidFill>
                <a:latin typeface="Calibri"/>
              </a:rPr>
              <a:t>Sistema Pubblico di Identità Digitale (</a:t>
            </a:r>
            <a:r>
              <a:rPr lang="it-IT" sz="2800" b="0" u="sng" strike="noStrike" spc="-1" dirty="0">
                <a:solidFill>
                  <a:schemeClr val="dk1"/>
                </a:solidFill>
                <a:uFillTx/>
                <a:latin typeface="Calibri"/>
                <a:hlinkClick r:id="rId6"/>
              </a:rPr>
              <a:t>SPID</a:t>
            </a:r>
            <a:r>
              <a:rPr lang="it-IT" sz="2800" b="0" strike="noStrike" spc="-1" dirty="0">
                <a:solidFill>
                  <a:schemeClr val="dk1"/>
                </a:solidFill>
                <a:latin typeface="Calibri"/>
              </a:rPr>
              <a:t>)</a:t>
            </a:r>
            <a:endParaRPr lang="it-IT" sz="2800" b="0" strike="noStrike" spc="-1" dirty="0">
              <a:solidFill>
                <a:srgbClr val="000000"/>
              </a:solidFill>
              <a:latin typeface="Arial"/>
            </a:endParaRPr>
          </a:p>
          <a:p>
            <a:pPr marL="228600" indent="-228600" defTabSz="914400">
              <a:lnSpc>
                <a:spcPct val="90000"/>
              </a:lnSpc>
              <a:spcBef>
                <a:spcPts val="1001"/>
              </a:spcBef>
              <a:buClr>
                <a:srgbClr val="000000"/>
              </a:buClr>
              <a:buFont typeface="Arial"/>
              <a:buChar char="•"/>
              <a:tabLst>
                <a:tab pos="0" algn="l"/>
              </a:tabLst>
            </a:pPr>
            <a:r>
              <a:rPr lang="it-IT" sz="2800" b="0" strike="noStrike" spc="-1" dirty="0">
                <a:solidFill>
                  <a:schemeClr val="dk1"/>
                </a:solidFill>
                <a:latin typeface="Calibri"/>
              </a:rPr>
              <a:t>Fascicolo sanitario.</a:t>
            </a:r>
            <a:endParaRPr lang="it-IT" sz="2800" b="0" strike="noStrike" spc="-1" dirty="0">
              <a:solidFill>
                <a:srgbClr val="000000"/>
              </a:solidFill>
              <a:latin typeface="Arial"/>
            </a:endParaRPr>
          </a:p>
        </p:txBody>
      </p:sp>
      <p:pic>
        <p:nvPicPr>
          <p:cNvPr id="147" name="Picture 2" descr="Agenzia per l´Italia Digitale">
            <a:hlinkClick r:id="rId7"/>
          </p:cNvPr>
          <p:cNvPicPr/>
          <p:nvPr/>
        </p:nvPicPr>
        <p:blipFill>
          <a:blip r:embed="rId8" cstate="print"/>
          <a:stretch/>
        </p:blipFill>
        <p:spPr>
          <a:xfrm>
            <a:off x="4168800" y="166680"/>
            <a:ext cx="3418200" cy="716040"/>
          </a:xfrm>
          <a:prstGeom prst="rect">
            <a:avLst/>
          </a:prstGeom>
          <a:ln w="0">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PlaceHolder 1"/>
          <p:cNvSpPr>
            <a:spLocks noGrp="1"/>
          </p:cNvSpPr>
          <p:nvPr>
            <p:ph type="title" idx="4294967295"/>
          </p:nvPr>
        </p:nvSpPr>
        <p:spPr>
          <a:xfrm>
            <a:off x="276120" y="76320"/>
            <a:ext cx="11809440" cy="2113200"/>
          </a:xfrm>
          <a:prstGeom prst="rect">
            <a:avLst/>
          </a:prstGeom>
          <a:noFill/>
          <a:ln w="0">
            <a:noFill/>
          </a:ln>
        </p:spPr>
        <p:txBody>
          <a:bodyPr lIns="90000" tIns="45000" rIns="90000" bIns="45000" anchor="ctr">
            <a:normAutofit fontScale="90000"/>
          </a:bodyPr>
          <a:lstStyle/>
          <a:p>
            <a:pPr indent="0" algn="ctr" defTabSz="914400">
              <a:lnSpc>
                <a:spcPct val="90000"/>
              </a:lnSpc>
              <a:buNone/>
              <a:tabLst>
                <a:tab pos="0" algn="l"/>
              </a:tabLst>
            </a:pPr>
            <a:br>
              <a:rPr sz="6000"/>
            </a:br>
            <a:r>
              <a:rPr lang="it-IT" sz="6700" b="1" strike="noStrike" spc="-1">
                <a:solidFill>
                  <a:schemeClr val="dk1"/>
                </a:solidFill>
                <a:latin typeface="Calibri Light"/>
              </a:rPr>
              <a:t>C.A.D. </a:t>
            </a:r>
            <a:r>
              <a:rPr lang="it-IT" sz="4900" b="0" strike="noStrike" spc="-1">
                <a:solidFill>
                  <a:schemeClr val="dk1"/>
                </a:solidFill>
                <a:latin typeface="Calibri Light"/>
              </a:rPr>
              <a:t>Codice Amministrazione Digitale</a:t>
            </a:r>
            <a:br>
              <a:rPr sz="4900"/>
            </a:br>
            <a:endParaRPr lang="it-IT" sz="4900" b="0" strike="noStrike" spc="-1">
              <a:solidFill>
                <a:srgbClr val="000000"/>
              </a:solidFill>
              <a:latin typeface="Arial"/>
            </a:endParaRPr>
          </a:p>
        </p:txBody>
      </p:sp>
      <p:sp>
        <p:nvSpPr>
          <p:cNvPr id="150" name="PlaceHolder 2"/>
          <p:cNvSpPr>
            <a:spLocks noGrp="1"/>
          </p:cNvSpPr>
          <p:nvPr>
            <p:ph idx="4294967295"/>
          </p:nvPr>
        </p:nvSpPr>
        <p:spPr>
          <a:xfrm>
            <a:off x="838080" y="1825560"/>
            <a:ext cx="10514160" cy="4349880"/>
          </a:xfrm>
          <a:prstGeom prst="rect">
            <a:avLst/>
          </a:prstGeom>
          <a:noFill/>
          <a:ln w="0">
            <a:noFill/>
          </a:ln>
        </p:spPr>
        <p:txBody>
          <a:bodyPr lIns="90000" tIns="45000" rIns="90000" bIns="45000" anchor="t">
            <a:normAutofit fontScale="88611" lnSpcReduction="10000"/>
          </a:bodyPr>
          <a:lstStyle/>
          <a:p>
            <a:pPr marL="228600" indent="-228600" defTabSz="914400">
              <a:lnSpc>
                <a:spcPct val="90000"/>
              </a:lnSpc>
              <a:spcBef>
                <a:spcPts val="1001"/>
              </a:spcBef>
              <a:buClr>
                <a:srgbClr val="000000"/>
              </a:buClr>
              <a:buFont typeface="Arial"/>
              <a:buChar char="•"/>
            </a:pPr>
            <a:r>
              <a:rPr lang="it-IT" sz="2800" b="0" u="sng" strike="noStrike" spc="-1">
                <a:solidFill>
                  <a:schemeClr val="dk1"/>
                </a:solidFill>
                <a:uFillTx/>
                <a:latin typeface="Calibri"/>
                <a:hlinkClick r:id="rId3"/>
              </a:rPr>
              <a:t>DPR 445/2000 </a:t>
            </a:r>
            <a:r>
              <a:rPr lang="it-IT" sz="2800" b="0" strike="noStrike" spc="-1">
                <a:solidFill>
                  <a:schemeClr val="dk1"/>
                </a:solidFill>
                <a:latin typeface="Calibri"/>
              </a:rPr>
              <a:t>documentazione amministrativa</a:t>
            </a:r>
            <a:endParaRPr lang="it-IT" sz="2800" b="0" strike="noStrike" spc="-1">
              <a:solidFill>
                <a:srgbClr val="000000"/>
              </a:solidFill>
              <a:latin typeface="Arial"/>
            </a:endParaRPr>
          </a:p>
          <a:p>
            <a:pPr marL="228600" indent="-228600" defTabSz="914400">
              <a:lnSpc>
                <a:spcPct val="90000"/>
              </a:lnSpc>
              <a:spcBef>
                <a:spcPts val="1001"/>
              </a:spcBef>
              <a:buClr>
                <a:srgbClr val="000000"/>
              </a:buClr>
              <a:buFont typeface="Arial"/>
              <a:buChar char="•"/>
            </a:pPr>
            <a:r>
              <a:rPr lang="it-IT" sz="2800" b="0" strike="noStrike" spc="-1">
                <a:solidFill>
                  <a:schemeClr val="dk1"/>
                </a:solidFill>
                <a:latin typeface="Calibri"/>
              </a:rPr>
              <a:t>Il </a:t>
            </a:r>
            <a:r>
              <a:rPr lang="it-IT" sz="2800" b="0" u="sng" strike="noStrike" spc="-1">
                <a:solidFill>
                  <a:schemeClr val="dk1"/>
                </a:solidFill>
                <a:uFillTx/>
                <a:latin typeface="Calibri"/>
                <a:hlinkClick r:id="rId4"/>
              </a:rPr>
              <a:t>Decreto Legislativo 7 marzo 2005, n. 82 </a:t>
            </a:r>
            <a:r>
              <a:rPr lang="it-IT" sz="2800" b="0" strike="noStrike" spc="-1">
                <a:solidFill>
                  <a:schemeClr val="dk1"/>
                </a:solidFill>
                <a:latin typeface="Calibri"/>
              </a:rPr>
              <a:t>- Il </a:t>
            </a:r>
            <a:r>
              <a:rPr lang="it-IT" sz="2800" b="1" strike="noStrike" spc="-1">
                <a:solidFill>
                  <a:schemeClr val="dk1"/>
                </a:solidFill>
                <a:latin typeface="Calibri"/>
              </a:rPr>
              <a:t>codice dell'amministrazione digitale</a:t>
            </a:r>
            <a:r>
              <a:rPr lang="it-IT" sz="2800" b="0" strike="noStrike" spc="-1">
                <a:solidFill>
                  <a:schemeClr val="dk1"/>
                </a:solidFill>
                <a:latin typeface="Calibri"/>
              </a:rPr>
              <a:t> (CAD) è una norma della </a:t>
            </a:r>
            <a:r>
              <a:rPr lang="it-IT" sz="2800" b="0" u="sng" strike="noStrike" spc="-1">
                <a:solidFill>
                  <a:schemeClr val="dk1"/>
                </a:solidFill>
                <a:uFillTx/>
                <a:latin typeface="Calibri"/>
                <a:hlinkClick r:id="rId5"/>
              </a:rPr>
              <a:t>Repubblica Italiana</a:t>
            </a:r>
            <a:r>
              <a:rPr lang="it-IT" sz="2800" b="0" strike="noStrike" spc="-1">
                <a:solidFill>
                  <a:schemeClr val="dk1"/>
                </a:solidFill>
                <a:latin typeface="Calibri"/>
              </a:rPr>
              <a:t>, </a:t>
            </a:r>
            <a:br>
              <a:rPr sz="2800"/>
            </a:br>
            <a:r>
              <a:rPr lang="it-IT" sz="2800" b="0" strike="noStrike" spc="-1">
                <a:solidFill>
                  <a:schemeClr val="dk1"/>
                </a:solidFill>
                <a:latin typeface="Calibri"/>
              </a:rPr>
              <a:t>Esso costituisce un corpo organico di disposizioni che presiede all'uso dell'</a:t>
            </a:r>
            <a:r>
              <a:rPr lang="it-IT" sz="2800" b="0" u="sng" strike="noStrike" spc="-1">
                <a:solidFill>
                  <a:schemeClr val="dk1"/>
                </a:solidFill>
                <a:uFillTx/>
                <a:latin typeface="Calibri"/>
                <a:hlinkClick r:id="rId6"/>
              </a:rPr>
              <a:t>informatica</a:t>
            </a:r>
            <a:r>
              <a:rPr lang="it-IT" sz="2800" b="0" strike="noStrike" spc="-1">
                <a:solidFill>
                  <a:schemeClr val="dk1"/>
                </a:solidFill>
                <a:latin typeface="Calibri"/>
              </a:rPr>
              <a:t> come strumento privilegiato nei rapporti tra la </a:t>
            </a:r>
            <a:r>
              <a:rPr lang="it-IT" sz="2800" b="0" u="sng" strike="noStrike" spc="-1">
                <a:solidFill>
                  <a:schemeClr val="dk1"/>
                </a:solidFill>
                <a:uFillTx/>
                <a:latin typeface="Calibri"/>
                <a:hlinkClick r:id="rId7"/>
              </a:rPr>
              <a:t>pubblica amministrazione italiana</a:t>
            </a:r>
            <a:r>
              <a:rPr lang="it-IT" sz="2800" b="0" strike="noStrike" spc="-1">
                <a:solidFill>
                  <a:schemeClr val="dk1"/>
                </a:solidFill>
                <a:latin typeface="Calibri"/>
              </a:rPr>
              <a:t> e i cittadini dello Stato. (Wikipedia).</a:t>
            </a:r>
            <a:endParaRPr lang="it-IT" sz="2800" b="0" strike="noStrike" spc="-1">
              <a:solidFill>
                <a:srgbClr val="000000"/>
              </a:solidFill>
              <a:latin typeface="Arial"/>
            </a:endParaRPr>
          </a:p>
          <a:p>
            <a:pPr marL="228600" indent="-228600" defTabSz="914400">
              <a:lnSpc>
                <a:spcPct val="90000"/>
              </a:lnSpc>
              <a:spcBef>
                <a:spcPts val="1001"/>
              </a:spcBef>
              <a:buClr>
                <a:srgbClr val="000000"/>
              </a:buClr>
              <a:buFont typeface="Arial"/>
              <a:buChar char="•"/>
            </a:pPr>
            <a:r>
              <a:rPr lang="it-IT" sz="2800" b="0" strike="noStrike" spc="-1">
                <a:solidFill>
                  <a:schemeClr val="dk1"/>
                </a:solidFill>
                <a:latin typeface="Calibri"/>
              </a:rPr>
              <a:t>Modifiche apportate dal </a:t>
            </a:r>
            <a:r>
              <a:rPr lang="it-IT" sz="2800" b="0" u="sng" strike="noStrike" spc="-1">
                <a:solidFill>
                  <a:schemeClr val="dk1"/>
                </a:solidFill>
                <a:uFillTx/>
                <a:latin typeface="Calibri"/>
                <a:hlinkClick r:id="rId8"/>
              </a:rPr>
              <a:t>Decreto Legislativo 30 dicembre 2010, n. 235</a:t>
            </a:r>
            <a:r>
              <a:rPr lang="it-IT" sz="2800" b="0" strike="noStrike" spc="-1">
                <a:solidFill>
                  <a:schemeClr val="dk1"/>
                </a:solidFill>
                <a:latin typeface="Calibri"/>
              </a:rPr>
              <a:t> - "Modifiche ed integrazioni al decreto legislativo 7 marzo 2005, n. 82, recante Codice dell'amministrazione digitale, a norma dell'articolo 33 della legge 18 giugno 2009, n. 69", </a:t>
            </a:r>
            <a:endParaRPr lang="it-IT" sz="2800" b="0" strike="noStrike" spc="-1">
              <a:solidFill>
                <a:srgbClr val="000000"/>
              </a:solidFill>
              <a:latin typeface="Arial"/>
            </a:endParaRPr>
          </a:p>
          <a:p>
            <a:pPr marL="228600" indent="-228600" defTabSz="914400">
              <a:lnSpc>
                <a:spcPct val="90000"/>
              </a:lnSpc>
              <a:spcBef>
                <a:spcPts val="1001"/>
              </a:spcBef>
              <a:buClr>
                <a:srgbClr val="000000"/>
              </a:buClr>
              <a:buFont typeface="Arial"/>
              <a:buChar char="•"/>
            </a:pPr>
            <a:r>
              <a:rPr lang="it-IT" sz="2800" b="0" strike="noStrike" spc="-1">
                <a:solidFill>
                  <a:schemeClr val="dk1"/>
                </a:solidFill>
                <a:latin typeface="Calibri"/>
              </a:rPr>
              <a:t>Ultime modifiche apportate dal </a:t>
            </a:r>
            <a:r>
              <a:rPr lang="it-IT" sz="2800" b="0" u="sng" strike="noStrike" spc="-1">
                <a:solidFill>
                  <a:schemeClr val="dk1"/>
                </a:solidFill>
                <a:uFillTx/>
                <a:latin typeface="Calibri"/>
                <a:hlinkClick r:id="rId8"/>
              </a:rPr>
              <a:t>Decreto Legislativo 6 ottobre 2016, n.179 </a:t>
            </a:r>
            <a:r>
              <a:rPr lang="it-IT" sz="2800" b="0" strike="noStrike" spc="-1">
                <a:solidFill>
                  <a:schemeClr val="dk1"/>
                </a:solidFill>
                <a:latin typeface="Calibri"/>
              </a:rPr>
              <a:t>  e poi con il </a:t>
            </a:r>
            <a:r>
              <a:rPr lang="it-IT" sz="2800" b="0" u="sng" strike="noStrike" spc="-1">
                <a:solidFill>
                  <a:schemeClr val="dk1"/>
                </a:solidFill>
                <a:uFillTx/>
                <a:latin typeface="Calibri"/>
                <a:hlinkClick r:id="rId9"/>
              </a:rPr>
              <a:t>decreto legislativo 13 dicembre 2017 n. 217</a:t>
            </a:r>
            <a:endParaRPr lang="it-IT" sz="2800" b="0" strike="noStrike" spc="-1">
              <a:solidFill>
                <a:srgbClr val="000000"/>
              </a:solidFill>
              <a:latin typeface="Arial"/>
            </a:endParaRPr>
          </a:p>
        </p:txBody>
      </p:sp>
      <p:sp>
        <p:nvSpPr>
          <p:cNvPr id="151" name="Rectangle 3"/>
          <p:cNvSpPr/>
          <p:nvPr/>
        </p:nvSpPr>
        <p:spPr>
          <a:xfrm>
            <a:off x="134282520" y="183600"/>
            <a:ext cx="360" cy="547920"/>
          </a:xfrm>
          <a:prstGeom prst="rect">
            <a:avLst/>
          </a:prstGeom>
          <a:solidFill>
            <a:srgbClr val="F1F1F1"/>
          </a:solidFill>
          <a:ln w="0">
            <a:noFill/>
          </a:ln>
        </p:spPr>
        <p:style>
          <a:lnRef idx="0">
            <a:scrgbClr r="0" g="0" b="0"/>
          </a:lnRef>
          <a:fillRef idx="0">
            <a:scrgbClr r="0" g="0" b="0"/>
          </a:fillRef>
          <a:effectRef idx="0">
            <a:scrgbClr r="0" g="0" b="0"/>
          </a:effectRef>
          <a:fontRef idx="minor"/>
        </p:style>
        <p:txBody>
          <a:bodyPr wrap="none" lIns="0" tIns="0" rIns="0" bIns="0" numCol="1" spcCol="0" anchor="ctr">
            <a:spAutoFit/>
          </a:bodyPr>
          <a:lstStyle/>
          <a:p>
            <a:pPr defTabSz="914400">
              <a:lnSpc>
                <a:spcPct val="100000"/>
              </a:lnSpc>
              <a:tabLst>
                <a:tab pos="0" algn="l"/>
              </a:tabLst>
            </a:pPr>
            <a:br>
              <a:rPr sz="1800"/>
            </a:br>
            <a:endParaRPr lang="it-IT" sz="1800" b="0" strike="noStrike" spc="-1">
              <a:solidFill>
                <a:srgbClr val="000000"/>
              </a:solidFill>
              <a:latin typeface="Arial"/>
            </a:endParaRPr>
          </a:p>
        </p:txBody>
      </p:sp>
      <p:pic>
        <p:nvPicPr>
          <p:cNvPr id="152" name="Picture 2" descr="Agenzia per l´Italia Digitale">
            <a:hlinkClick r:id="rId10"/>
          </p:cNvPr>
          <p:cNvPicPr/>
          <p:nvPr/>
        </p:nvPicPr>
        <p:blipFill>
          <a:blip r:embed="rId11" cstate="print"/>
          <a:stretch/>
        </p:blipFill>
        <p:spPr>
          <a:xfrm>
            <a:off x="4168800" y="166680"/>
            <a:ext cx="3418200" cy="716040"/>
          </a:xfrm>
          <a:prstGeom prst="rect">
            <a:avLst/>
          </a:prstGeom>
          <a:ln w="0">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09480" y="514350"/>
            <a:ext cx="10972440" cy="904049"/>
          </a:xfrm>
        </p:spPr>
        <p:txBody>
          <a:bodyPr/>
          <a:lstStyle/>
          <a:p>
            <a:pPr algn="ctr"/>
            <a:r>
              <a:rPr lang="it-IT" sz="2800" dirty="0"/>
              <a:t>AGID  Agenzia per l’Italia Digitale</a:t>
            </a:r>
            <a:br>
              <a:rPr lang="it-IT" sz="2800" dirty="0"/>
            </a:br>
            <a:r>
              <a:rPr lang="it-IT" sz="2800" dirty="0"/>
              <a:t>CAD   Codice dell’Amministrazione Digitale D.L. 82/2005</a:t>
            </a:r>
            <a:endParaRPr lang="it-IT" dirty="0"/>
          </a:p>
        </p:txBody>
      </p:sp>
      <p:sp>
        <p:nvSpPr>
          <p:cNvPr id="3" name="Sottotitolo 2"/>
          <p:cNvSpPr>
            <a:spLocks noGrp="1"/>
          </p:cNvSpPr>
          <p:nvPr>
            <p:ph type="subTitle"/>
          </p:nvPr>
        </p:nvSpPr>
        <p:spPr>
          <a:xfrm>
            <a:off x="175759" y="1418398"/>
            <a:ext cx="11840482" cy="5167227"/>
          </a:xfrm>
        </p:spPr>
        <p:txBody>
          <a:bodyPr/>
          <a:lstStyle/>
          <a:p>
            <a:pPr algn="ctr"/>
            <a:endParaRPr lang="it-IT" dirty="0"/>
          </a:p>
        </p:txBody>
      </p:sp>
      <p:graphicFrame>
        <p:nvGraphicFramePr>
          <p:cNvPr id="5" name="Tabella 4"/>
          <p:cNvGraphicFramePr>
            <a:graphicFrameLocks noGrp="1"/>
          </p:cNvGraphicFramePr>
          <p:nvPr>
            <p:extLst>
              <p:ext uri="{D42A27DB-BD31-4B8C-83A1-F6EECF244321}">
                <p14:modId xmlns:p14="http://schemas.microsoft.com/office/powerpoint/2010/main" val="2421286912"/>
              </p:ext>
            </p:extLst>
          </p:nvPr>
        </p:nvGraphicFramePr>
        <p:xfrm>
          <a:off x="286115" y="1481945"/>
          <a:ext cx="4752398" cy="2225040"/>
        </p:xfrm>
        <a:graphic>
          <a:graphicData uri="http://schemas.openxmlformats.org/drawingml/2006/table">
            <a:tbl>
              <a:tblPr firstRow="1" bandRow="1">
                <a:tableStyleId>{5C22544A-7EE6-4342-B048-85BDC9FD1C3A}</a:tableStyleId>
              </a:tblPr>
              <a:tblGrid>
                <a:gridCol w="945737">
                  <a:extLst>
                    <a:ext uri="{9D8B030D-6E8A-4147-A177-3AD203B41FA5}">
                      <a16:colId xmlns:a16="http://schemas.microsoft.com/office/drawing/2014/main" val="20000"/>
                    </a:ext>
                  </a:extLst>
                </a:gridCol>
                <a:gridCol w="3806661">
                  <a:extLst>
                    <a:ext uri="{9D8B030D-6E8A-4147-A177-3AD203B41FA5}">
                      <a16:colId xmlns:a16="http://schemas.microsoft.com/office/drawing/2014/main" val="20001"/>
                    </a:ext>
                  </a:extLst>
                </a:gridCol>
              </a:tblGrid>
              <a:tr h="370840">
                <a:tc gridSpan="2">
                  <a:txBody>
                    <a:bodyPr/>
                    <a:lstStyle/>
                    <a:p>
                      <a:pPr algn="ctr"/>
                      <a:r>
                        <a:rPr lang="it-IT" dirty="0"/>
                        <a:t>Riconoscimento tramite</a:t>
                      </a:r>
                    </a:p>
                  </a:txBody>
                  <a:tcPr/>
                </a:tc>
                <a:tc hMerge="1">
                  <a:txBody>
                    <a:bodyPr/>
                    <a:lstStyle/>
                    <a:p>
                      <a:endParaRPr lang="it-IT" dirty="0"/>
                    </a:p>
                  </a:txBody>
                  <a:tcPr/>
                </a:tc>
                <a:extLst>
                  <a:ext uri="{0D108BD9-81ED-4DB2-BD59-A6C34878D82A}">
                    <a16:rowId xmlns:a16="http://schemas.microsoft.com/office/drawing/2014/main" val="10000"/>
                  </a:ext>
                </a:extLst>
              </a:tr>
              <a:tr h="370840">
                <a:tc>
                  <a:txBody>
                    <a:bodyPr/>
                    <a:lstStyle/>
                    <a:p>
                      <a:r>
                        <a:rPr lang="it-IT" sz="1600" dirty="0"/>
                        <a:t>PIN</a:t>
                      </a:r>
                    </a:p>
                  </a:txBody>
                  <a:tcPr/>
                </a:tc>
                <a:tc>
                  <a:txBody>
                    <a:bodyPr/>
                    <a:lstStyle/>
                    <a:p>
                      <a:r>
                        <a:rPr lang="it-IT" sz="1600" dirty="0"/>
                        <a:t>Personal </a:t>
                      </a:r>
                      <a:r>
                        <a:rPr lang="it-IT" sz="1600" dirty="0" err="1"/>
                        <a:t>Identification</a:t>
                      </a:r>
                      <a:r>
                        <a:rPr lang="it-IT" sz="1600" dirty="0"/>
                        <a:t> </a:t>
                      </a:r>
                      <a:r>
                        <a:rPr lang="it-IT" sz="1600" dirty="0" err="1"/>
                        <a:t>Number</a:t>
                      </a:r>
                      <a:endParaRPr lang="it-IT" sz="1600" dirty="0"/>
                    </a:p>
                  </a:txBody>
                  <a:tcPr/>
                </a:tc>
                <a:extLst>
                  <a:ext uri="{0D108BD9-81ED-4DB2-BD59-A6C34878D82A}">
                    <a16:rowId xmlns:a16="http://schemas.microsoft.com/office/drawing/2014/main" val="10001"/>
                  </a:ext>
                </a:extLst>
              </a:tr>
              <a:tr h="370840">
                <a:tc>
                  <a:txBody>
                    <a:bodyPr/>
                    <a:lstStyle/>
                    <a:p>
                      <a:r>
                        <a:rPr lang="it-IT" dirty="0"/>
                        <a:t>SPID</a:t>
                      </a:r>
                    </a:p>
                  </a:txBody>
                  <a:tcPr/>
                </a:tc>
                <a:tc>
                  <a:txBody>
                    <a:bodyPr/>
                    <a:lstStyle/>
                    <a:p>
                      <a:r>
                        <a:rPr lang="it-IT" dirty="0"/>
                        <a:t>Sistema Pubblico di Identità Digitale</a:t>
                      </a:r>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a:t>CIE</a:t>
                      </a:r>
                    </a:p>
                  </a:txBody>
                  <a:tcPr/>
                </a:tc>
                <a:tc>
                  <a:txBody>
                    <a:bodyPr/>
                    <a:lstStyle/>
                    <a:p>
                      <a:r>
                        <a:rPr lang="it-IT" dirty="0"/>
                        <a:t>Carta d’Identità Elettronica</a:t>
                      </a:r>
                    </a:p>
                  </a:txBody>
                  <a:tcPr/>
                </a:tc>
                <a:extLst>
                  <a:ext uri="{0D108BD9-81ED-4DB2-BD59-A6C34878D82A}">
                    <a16:rowId xmlns:a16="http://schemas.microsoft.com/office/drawing/2014/main" val="10003"/>
                  </a:ext>
                </a:extLst>
              </a:tr>
              <a:tr h="370840">
                <a:tc>
                  <a:txBody>
                    <a:bodyPr/>
                    <a:lstStyle/>
                    <a:p>
                      <a:r>
                        <a:rPr lang="it-IT" dirty="0"/>
                        <a:t>CNS</a:t>
                      </a:r>
                    </a:p>
                  </a:txBody>
                  <a:tcPr/>
                </a:tc>
                <a:tc>
                  <a:txBody>
                    <a:bodyPr/>
                    <a:lstStyle/>
                    <a:p>
                      <a:r>
                        <a:rPr lang="it-IT" dirty="0"/>
                        <a:t>Carta Nazionale dei Servizi</a:t>
                      </a:r>
                    </a:p>
                  </a:txBody>
                  <a:tcPr/>
                </a:tc>
                <a:extLst>
                  <a:ext uri="{0D108BD9-81ED-4DB2-BD59-A6C34878D82A}">
                    <a16:rowId xmlns:a16="http://schemas.microsoft.com/office/drawing/2014/main" val="10004"/>
                  </a:ext>
                </a:extLst>
              </a:tr>
              <a:tr h="370840">
                <a:tc>
                  <a:txBody>
                    <a:bodyPr/>
                    <a:lstStyle/>
                    <a:p>
                      <a:r>
                        <a:rPr lang="it-IT" sz="1600" dirty="0"/>
                        <a:t>eIDAS</a:t>
                      </a:r>
                    </a:p>
                  </a:txBody>
                  <a:tcPr/>
                </a:tc>
                <a:tc>
                  <a:txBody>
                    <a:bodyPr/>
                    <a:lstStyle/>
                    <a:p>
                      <a:r>
                        <a:rPr lang="it-IT" sz="1600" dirty="0"/>
                        <a:t>Per gli stranieri in Italia</a:t>
                      </a:r>
                    </a:p>
                  </a:txBody>
                  <a:tcPr/>
                </a:tc>
                <a:extLst>
                  <a:ext uri="{0D108BD9-81ED-4DB2-BD59-A6C34878D82A}">
                    <a16:rowId xmlns:a16="http://schemas.microsoft.com/office/drawing/2014/main" val="1922557347"/>
                  </a:ext>
                </a:extLst>
              </a:tr>
            </a:tbl>
          </a:graphicData>
        </a:graphic>
      </p:graphicFrame>
      <p:graphicFrame>
        <p:nvGraphicFramePr>
          <p:cNvPr id="6" name="Tabella 5"/>
          <p:cNvGraphicFramePr>
            <a:graphicFrameLocks noGrp="1"/>
          </p:cNvGraphicFramePr>
          <p:nvPr>
            <p:extLst>
              <p:ext uri="{D42A27DB-BD31-4B8C-83A1-F6EECF244321}">
                <p14:modId xmlns:p14="http://schemas.microsoft.com/office/powerpoint/2010/main" val="1810265890"/>
              </p:ext>
            </p:extLst>
          </p:nvPr>
        </p:nvGraphicFramePr>
        <p:xfrm>
          <a:off x="7205029" y="1481945"/>
          <a:ext cx="3862073" cy="2507669"/>
        </p:xfrm>
        <a:graphic>
          <a:graphicData uri="http://schemas.openxmlformats.org/drawingml/2006/table">
            <a:tbl>
              <a:tblPr firstRow="1" bandRow="1">
                <a:tableStyleId>{5C22544A-7EE6-4342-B048-85BDC9FD1C3A}</a:tableStyleId>
              </a:tblPr>
              <a:tblGrid>
                <a:gridCol w="1184276">
                  <a:extLst>
                    <a:ext uri="{9D8B030D-6E8A-4147-A177-3AD203B41FA5}">
                      <a16:colId xmlns:a16="http://schemas.microsoft.com/office/drawing/2014/main" val="20000"/>
                    </a:ext>
                  </a:extLst>
                </a:gridCol>
                <a:gridCol w="2677797">
                  <a:extLst>
                    <a:ext uri="{9D8B030D-6E8A-4147-A177-3AD203B41FA5}">
                      <a16:colId xmlns:a16="http://schemas.microsoft.com/office/drawing/2014/main" val="20001"/>
                    </a:ext>
                  </a:extLst>
                </a:gridCol>
              </a:tblGrid>
              <a:tr h="596606">
                <a:tc gridSpan="2">
                  <a:txBody>
                    <a:bodyPr/>
                    <a:lstStyle/>
                    <a:p>
                      <a:pPr algn="ctr"/>
                      <a:r>
                        <a:rPr lang="it-IT" dirty="0"/>
                        <a:t>Comunicazioni</a:t>
                      </a:r>
                    </a:p>
                  </a:txBody>
                  <a:tcPr/>
                </a:tc>
                <a:tc hMerge="1">
                  <a:txBody>
                    <a:bodyPr/>
                    <a:lstStyle/>
                    <a:p>
                      <a:endParaRPr lang="it-IT" dirty="0"/>
                    </a:p>
                  </a:txBody>
                  <a:tcPr/>
                </a:tc>
                <a:extLst>
                  <a:ext uri="{0D108BD9-81ED-4DB2-BD59-A6C34878D82A}">
                    <a16:rowId xmlns:a16="http://schemas.microsoft.com/office/drawing/2014/main" val="10000"/>
                  </a:ext>
                </a:extLst>
              </a:tr>
              <a:tr h="6743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a:t>PEC</a:t>
                      </a:r>
                    </a:p>
                  </a:txBody>
                  <a:tcPr/>
                </a:tc>
                <a:tc>
                  <a:txBody>
                    <a:bodyPr/>
                    <a:lstStyle/>
                    <a:p>
                      <a:r>
                        <a:rPr lang="it-IT" dirty="0"/>
                        <a:t>Posta Elettronica Certificata</a:t>
                      </a:r>
                    </a:p>
                  </a:txBody>
                  <a:tcPr/>
                </a:tc>
                <a:extLst>
                  <a:ext uri="{0D108BD9-81ED-4DB2-BD59-A6C34878D82A}">
                    <a16:rowId xmlns:a16="http://schemas.microsoft.com/office/drawing/2014/main" val="10001"/>
                  </a:ext>
                </a:extLst>
              </a:tr>
              <a:tr h="6031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a:t>REM</a:t>
                      </a:r>
                    </a:p>
                  </a:txBody>
                  <a:tcPr/>
                </a:tc>
                <a:tc>
                  <a:txBody>
                    <a:bodyPr/>
                    <a:lstStyle/>
                    <a:p>
                      <a:r>
                        <a:rPr lang="it-IT" dirty="0" err="1"/>
                        <a:t>Registered</a:t>
                      </a:r>
                      <a:r>
                        <a:rPr lang="it-IT" dirty="0"/>
                        <a:t> Electronic Mail</a:t>
                      </a:r>
                    </a:p>
                    <a:p>
                      <a:r>
                        <a:rPr lang="it-IT" dirty="0"/>
                        <a:t>PEC Europea</a:t>
                      </a:r>
                    </a:p>
                  </a:txBody>
                  <a:tcPr/>
                </a:tc>
                <a:extLst>
                  <a:ext uri="{0D108BD9-81ED-4DB2-BD59-A6C34878D82A}">
                    <a16:rowId xmlns:a16="http://schemas.microsoft.com/office/drawing/2014/main" val="641796699"/>
                  </a:ext>
                </a:extLst>
              </a:tr>
              <a:tr h="596606">
                <a:tc>
                  <a:txBody>
                    <a:bodyPr/>
                    <a:lstStyle/>
                    <a:p>
                      <a:r>
                        <a:rPr lang="it-IT" dirty="0"/>
                        <a:t>App.</a:t>
                      </a:r>
                      <a:r>
                        <a:rPr lang="it-IT" baseline="0" dirty="0"/>
                        <a:t> IO</a:t>
                      </a:r>
                      <a:endParaRPr lang="it-IT" dirty="0"/>
                    </a:p>
                  </a:txBody>
                  <a:tcPr/>
                </a:tc>
                <a:tc>
                  <a:txBody>
                    <a:bodyPr/>
                    <a:lstStyle/>
                    <a:p>
                      <a:r>
                        <a:rPr lang="it-IT" dirty="0"/>
                        <a:t>Applicazione su </a:t>
                      </a:r>
                      <a:r>
                        <a:rPr lang="it-IT" dirty="0" err="1"/>
                        <a:t>cell</a:t>
                      </a:r>
                      <a:r>
                        <a:rPr lang="it-IT" dirty="0"/>
                        <a:t>.</a:t>
                      </a:r>
                    </a:p>
                  </a:txBody>
                  <a:tcPr/>
                </a:tc>
                <a:extLst>
                  <a:ext uri="{0D108BD9-81ED-4DB2-BD59-A6C34878D82A}">
                    <a16:rowId xmlns:a16="http://schemas.microsoft.com/office/drawing/2014/main" val="10002"/>
                  </a:ext>
                </a:extLst>
              </a:tr>
            </a:tbl>
          </a:graphicData>
        </a:graphic>
      </p:graphicFrame>
      <p:graphicFrame>
        <p:nvGraphicFramePr>
          <p:cNvPr id="7" name="Tabella 6"/>
          <p:cNvGraphicFramePr>
            <a:graphicFrameLocks noGrp="1"/>
          </p:cNvGraphicFramePr>
          <p:nvPr>
            <p:extLst>
              <p:ext uri="{D42A27DB-BD31-4B8C-83A1-F6EECF244321}">
                <p14:modId xmlns:p14="http://schemas.microsoft.com/office/powerpoint/2010/main" val="2721015248"/>
              </p:ext>
            </p:extLst>
          </p:nvPr>
        </p:nvGraphicFramePr>
        <p:xfrm>
          <a:off x="286115" y="3882949"/>
          <a:ext cx="4700858" cy="2845470"/>
        </p:xfrm>
        <a:graphic>
          <a:graphicData uri="http://schemas.openxmlformats.org/drawingml/2006/table">
            <a:tbl>
              <a:tblPr firstRow="1" bandRow="1">
                <a:tableStyleId>{5C22544A-7EE6-4342-B048-85BDC9FD1C3A}</a:tableStyleId>
              </a:tblPr>
              <a:tblGrid>
                <a:gridCol w="1569246">
                  <a:extLst>
                    <a:ext uri="{9D8B030D-6E8A-4147-A177-3AD203B41FA5}">
                      <a16:colId xmlns:a16="http://schemas.microsoft.com/office/drawing/2014/main" val="20000"/>
                    </a:ext>
                  </a:extLst>
                </a:gridCol>
                <a:gridCol w="3131612">
                  <a:extLst>
                    <a:ext uri="{9D8B030D-6E8A-4147-A177-3AD203B41FA5}">
                      <a16:colId xmlns:a16="http://schemas.microsoft.com/office/drawing/2014/main" val="20001"/>
                    </a:ext>
                  </a:extLst>
                </a:gridCol>
              </a:tblGrid>
              <a:tr h="451232">
                <a:tc gridSpan="2">
                  <a:txBody>
                    <a:bodyPr/>
                    <a:lstStyle/>
                    <a:p>
                      <a:pPr algn="ctr"/>
                      <a:r>
                        <a:rPr lang="it-IT" dirty="0"/>
                        <a:t>Firme Elettroniche</a:t>
                      </a:r>
                    </a:p>
                  </a:txBody>
                  <a:tcPr/>
                </a:tc>
                <a:tc hMerge="1">
                  <a:txBody>
                    <a:bodyPr/>
                    <a:lstStyle/>
                    <a:p>
                      <a:endParaRPr lang="it-IT" dirty="0"/>
                    </a:p>
                  </a:txBody>
                  <a:tcPr/>
                </a:tc>
                <a:extLst>
                  <a:ext uri="{0D108BD9-81ED-4DB2-BD59-A6C34878D82A}">
                    <a16:rowId xmlns:a16="http://schemas.microsoft.com/office/drawing/2014/main" val="10000"/>
                  </a:ext>
                </a:extLst>
              </a:tr>
              <a:tr h="3302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600" dirty="0"/>
                        <a:t>FES</a:t>
                      </a:r>
                    </a:p>
                  </a:txBody>
                  <a:tcPr/>
                </a:tc>
                <a:tc>
                  <a:txBody>
                    <a:bodyPr/>
                    <a:lstStyle/>
                    <a:p>
                      <a:r>
                        <a:rPr lang="it-IT" sz="1600" dirty="0"/>
                        <a:t>Semplice</a:t>
                      </a:r>
                    </a:p>
                  </a:txBody>
                  <a:tcPr/>
                </a:tc>
                <a:extLst>
                  <a:ext uri="{0D108BD9-81ED-4DB2-BD59-A6C34878D82A}">
                    <a16:rowId xmlns:a16="http://schemas.microsoft.com/office/drawing/2014/main" val="10001"/>
                  </a:ext>
                </a:extLst>
              </a:tr>
              <a:tr h="579700">
                <a:tc>
                  <a:txBody>
                    <a:bodyPr/>
                    <a:lstStyle/>
                    <a:p>
                      <a:r>
                        <a:rPr lang="it-IT" dirty="0"/>
                        <a:t>FEA</a:t>
                      </a:r>
                    </a:p>
                  </a:txBody>
                  <a:tcPr/>
                </a:tc>
                <a:tc>
                  <a:txBody>
                    <a:bodyPr/>
                    <a:lstStyle/>
                    <a:p>
                      <a:r>
                        <a:rPr lang="it-IT" dirty="0"/>
                        <a:t>Avanzata</a:t>
                      </a:r>
                    </a:p>
                    <a:p>
                      <a:r>
                        <a:rPr lang="it-IT" dirty="0" err="1"/>
                        <a:t>Cie</a:t>
                      </a:r>
                      <a:r>
                        <a:rPr lang="it-IT" dirty="0"/>
                        <a:t> – CF - IO</a:t>
                      </a:r>
                    </a:p>
                  </a:txBody>
                  <a:tcPr/>
                </a:tc>
                <a:extLst>
                  <a:ext uri="{0D108BD9-81ED-4DB2-BD59-A6C34878D82A}">
                    <a16:rowId xmlns:a16="http://schemas.microsoft.com/office/drawing/2014/main" val="10002"/>
                  </a:ext>
                </a:extLst>
              </a:tr>
              <a:tr h="413038">
                <a:tc rowSpan="2">
                  <a:txBody>
                    <a:bodyPr/>
                    <a:lstStyle/>
                    <a:p>
                      <a:r>
                        <a:rPr lang="it-IT" dirty="0"/>
                        <a:t>Firma Digitale</a:t>
                      </a:r>
                    </a:p>
                  </a:txBody>
                  <a:tcPr/>
                </a:tc>
                <a:tc>
                  <a:txBody>
                    <a:bodyPr/>
                    <a:lstStyle/>
                    <a:p>
                      <a:r>
                        <a:rPr lang="it-IT" dirty="0" err="1"/>
                        <a:t>CAdES</a:t>
                      </a:r>
                      <a:r>
                        <a:rPr lang="it-IT" dirty="0"/>
                        <a:t>   .docx.p7m</a:t>
                      </a:r>
                    </a:p>
                  </a:txBody>
                  <a:tcPr/>
                </a:tc>
                <a:extLst>
                  <a:ext uri="{0D108BD9-81ED-4DB2-BD59-A6C34878D82A}">
                    <a16:rowId xmlns:a16="http://schemas.microsoft.com/office/drawing/2014/main" val="10003"/>
                  </a:ext>
                </a:extLst>
              </a:tr>
              <a:tr h="331257">
                <a:tc vMerge="1">
                  <a:txBody>
                    <a:bodyPr/>
                    <a:lstStyle/>
                    <a:p>
                      <a:endParaRPr lang="it-IT" dirty="0"/>
                    </a:p>
                  </a:txBody>
                  <a:tcPr/>
                </a:tc>
                <a:tc>
                  <a:txBody>
                    <a:bodyPr/>
                    <a:lstStyle/>
                    <a:p>
                      <a:r>
                        <a:rPr lang="it-IT" dirty="0" err="1"/>
                        <a:t>PAdES</a:t>
                      </a:r>
                      <a:r>
                        <a:rPr lang="it-IT" dirty="0"/>
                        <a:t>  -signed.pdf</a:t>
                      </a:r>
                    </a:p>
                  </a:txBody>
                  <a:tcPr/>
                </a:tc>
                <a:extLst>
                  <a:ext uri="{0D108BD9-81ED-4DB2-BD59-A6C34878D82A}">
                    <a16:rowId xmlns:a16="http://schemas.microsoft.com/office/drawing/2014/main" val="10004"/>
                  </a:ext>
                </a:extLst>
              </a:tr>
              <a:tr h="579700">
                <a:tc>
                  <a:txBody>
                    <a:bodyPr/>
                    <a:lstStyle/>
                    <a:p>
                      <a:r>
                        <a:rPr lang="it-IT" dirty="0"/>
                        <a:t>Marca temporale</a:t>
                      </a:r>
                    </a:p>
                  </a:txBody>
                  <a:tcPr/>
                </a:tc>
                <a:tc>
                  <a:txBody>
                    <a:bodyPr/>
                    <a:lstStyle/>
                    <a:p>
                      <a:r>
                        <a:rPr lang="it-IT" sz="1600" b="0" i="0" kern="1200" dirty="0">
                          <a:solidFill>
                            <a:schemeClr val="dk1"/>
                          </a:solidFill>
                          <a:effectLst/>
                          <a:latin typeface="+mn-lt"/>
                          <a:ea typeface="+mn-ea"/>
                          <a:cs typeface="+mn-cs"/>
                        </a:rPr>
                        <a:t>associare data e ora certe e legalmente valide</a:t>
                      </a:r>
                      <a:endParaRPr lang="it-IT" sz="1600" dirty="0"/>
                    </a:p>
                  </a:txBody>
                  <a:tcPr/>
                </a:tc>
                <a:extLst>
                  <a:ext uri="{0D108BD9-81ED-4DB2-BD59-A6C34878D82A}">
                    <a16:rowId xmlns:a16="http://schemas.microsoft.com/office/drawing/2014/main" val="1856348037"/>
                  </a:ext>
                </a:extLst>
              </a:tr>
            </a:tbl>
          </a:graphicData>
        </a:graphic>
      </p:graphicFrame>
      <p:graphicFrame>
        <p:nvGraphicFramePr>
          <p:cNvPr id="9" name="Tabella 8"/>
          <p:cNvGraphicFramePr>
            <a:graphicFrameLocks noGrp="1"/>
          </p:cNvGraphicFramePr>
          <p:nvPr>
            <p:extLst>
              <p:ext uri="{D42A27DB-BD31-4B8C-83A1-F6EECF244321}">
                <p14:modId xmlns:p14="http://schemas.microsoft.com/office/powerpoint/2010/main" val="918931888"/>
              </p:ext>
            </p:extLst>
          </p:nvPr>
        </p:nvGraphicFramePr>
        <p:xfrm>
          <a:off x="6646380" y="4697922"/>
          <a:ext cx="4700858" cy="1483360"/>
        </p:xfrm>
        <a:graphic>
          <a:graphicData uri="http://schemas.openxmlformats.org/drawingml/2006/table">
            <a:tbl>
              <a:tblPr firstRow="1" bandRow="1">
                <a:tableStyleId>{5C22544A-7EE6-4342-B048-85BDC9FD1C3A}</a:tableStyleId>
              </a:tblPr>
              <a:tblGrid>
                <a:gridCol w="1051883">
                  <a:extLst>
                    <a:ext uri="{9D8B030D-6E8A-4147-A177-3AD203B41FA5}">
                      <a16:colId xmlns:a16="http://schemas.microsoft.com/office/drawing/2014/main" val="20000"/>
                    </a:ext>
                  </a:extLst>
                </a:gridCol>
                <a:gridCol w="3648975">
                  <a:extLst>
                    <a:ext uri="{9D8B030D-6E8A-4147-A177-3AD203B41FA5}">
                      <a16:colId xmlns:a16="http://schemas.microsoft.com/office/drawing/2014/main" val="20001"/>
                    </a:ext>
                  </a:extLst>
                </a:gridCol>
              </a:tblGrid>
              <a:tr h="370840">
                <a:tc gridSpan="2">
                  <a:txBody>
                    <a:bodyPr/>
                    <a:lstStyle/>
                    <a:p>
                      <a:pPr algn="ctr"/>
                      <a:r>
                        <a:rPr lang="it-IT" dirty="0"/>
                        <a:t>Indici  PEC</a:t>
                      </a:r>
                    </a:p>
                  </a:txBody>
                  <a:tcPr/>
                </a:tc>
                <a:tc hMerge="1">
                  <a:txBody>
                    <a:bodyPr/>
                    <a:lstStyle/>
                    <a:p>
                      <a:endParaRPr lang="it-IT" dirty="0"/>
                    </a:p>
                  </a:txBody>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err="1"/>
                        <a:t>IndicePA</a:t>
                      </a:r>
                      <a:endParaRPr lang="it-IT" dirty="0"/>
                    </a:p>
                  </a:txBody>
                  <a:tcPr/>
                </a:tc>
                <a:tc>
                  <a:txBody>
                    <a:bodyPr/>
                    <a:lstStyle/>
                    <a:p>
                      <a:r>
                        <a:rPr lang="it-IT" dirty="0"/>
                        <a:t>Pubbliche Amministrazioni</a:t>
                      </a:r>
                    </a:p>
                  </a:txBody>
                  <a:tcPr/>
                </a:tc>
                <a:extLst>
                  <a:ext uri="{0D108BD9-81ED-4DB2-BD59-A6C34878D82A}">
                    <a16:rowId xmlns:a16="http://schemas.microsoft.com/office/drawing/2014/main" val="10001"/>
                  </a:ext>
                </a:extLst>
              </a:tr>
              <a:tr h="370840">
                <a:tc>
                  <a:txBody>
                    <a:bodyPr/>
                    <a:lstStyle/>
                    <a:p>
                      <a:r>
                        <a:rPr lang="it-IT" dirty="0" err="1"/>
                        <a:t>Ini-Pec</a:t>
                      </a:r>
                      <a:endParaRPr lang="it-IT" dirty="0"/>
                    </a:p>
                  </a:txBody>
                  <a:tcPr/>
                </a:tc>
                <a:tc>
                  <a:txBody>
                    <a:bodyPr/>
                    <a:lstStyle/>
                    <a:p>
                      <a:r>
                        <a:rPr lang="it-IT" dirty="0"/>
                        <a:t>Imprese</a:t>
                      </a:r>
                      <a:r>
                        <a:rPr lang="it-IT" baseline="0" dirty="0"/>
                        <a:t> e professionisti</a:t>
                      </a:r>
                      <a:endParaRPr lang="it-IT" dirty="0"/>
                    </a:p>
                  </a:txBody>
                  <a:tcPr/>
                </a:tc>
                <a:extLst>
                  <a:ext uri="{0D108BD9-81ED-4DB2-BD59-A6C34878D82A}">
                    <a16:rowId xmlns:a16="http://schemas.microsoft.com/office/drawing/2014/main" val="10002"/>
                  </a:ext>
                </a:extLst>
              </a:tr>
              <a:tr h="370840">
                <a:tc>
                  <a:txBody>
                    <a:bodyPr/>
                    <a:lstStyle/>
                    <a:p>
                      <a:r>
                        <a:rPr lang="it-IT" dirty="0"/>
                        <a:t>INAD</a:t>
                      </a:r>
                    </a:p>
                  </a:txBody>
                  <a:tcPr/>
                </a:tc>
                <a:tc>
                  <a:txBody>
                    <a:bodyPr/>
                    <a:lstStyle/>
                    <a:p>
                      <a:r>
                        <a:rPr lang="it-IT" dirty="0"/>
                        <a:t>Indice Nazionale dei Domicili Digitali</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rPr>
              <a:t>FIRMA ELETTRONICA   (FEA)</a:t>
            </a:r>
            <a:br>
              <a:rPr lang="it-IT" b="1" dirty="0">
                <a:solidFill>
                  <a:srgbClr val="FF0000"/>
                </a:solidFill>
              </a:rPr>
            </a:br>
            <a:r>
              <a:rPr lang="it-IT" b="1" dirty="0">
                <a:solidFill>
                  <a:srgbClr val="FF0000"/>
                </a:solidFill>
              </a:rPr>
              <a:t>FIRMA DIGITALE</a:t>
            </a:r>
            <a:endParaRPr lang="it-IT" dirty="0">
              <a:solidFill>
                <a:srgbClr val="FF0000"/>
              </a:solidFill>
            </a:endParaRPr>
          </a:p>
        </p:txBody>
      </p:sp>
      <p:sp>
        <p:nvSpPr>
          <p:cNvPr id="3" name="Sottotitolo 2"/>
          <p:cNvSpPr>
            <a:spLocks noGrp="1"/>
          </p:cNvSpPr>
          <p:nvPr>
            <p:ph type="subTitle"/>
          </p:nvPr>
        </p:nvSpPr>
        <p:spPr>
          <a:xfrm>
            <a:off x="695745" y="1990255"/>
            <a:ext cx="10972440" cy="4255269"/>
          </a:xfrm>
        </p:spPr>
        <p:txBody>
          <a:bodyPr/>
          <a:lstStyle/>
          <a:p>
            <a:r>
              <a:rPr lang="it-IT" sz="3200" dirty="0"/>
              <a:t>Programmi per firmare digitalmente e per controllare firme digitali</a:t>
            </a:r>
          </a:p>
          <a:p>
            <a:endParaRPr lang="it-IT" sz="3200" dirty="0"/>
          </a:p>
          <a:p>
            <a:r>
              <a:rPr lang="it-IT" sz="2800" b="1" dirty="0">
                <a:hlinkClick r:id="rId2" action="ppaction://hlinkfile"/>
              </a:rPr>
              <a:t>Firma4ng - </a:t>
            </a:r>
            <a:r>
              <a:rPr lang="it-IT" sz="2800" b="1" dirty="0" err="1">
                <a:hlinkClick r:id="rId2" action="ppaction://hlinkfile"/>
              </a:rPr>
              <a:t>DigitalDNA</a:t>
            </a:r>
            <a:r>
              <a:rPr lang="it-IT" sz="2800" b="1" dirty="0">
                <a:hlinkClick r:id="rId2" action="ppaction://hlinkfile"/>
              </a:rPr>
              <a:t> </a:t>
            </a:r>
            <a:r>
              <a:rPr lang="it-IT" sz="2800" b="1" dirty="0"/>
              <a:t>Camera di commercio</a:t>
            </a:r>
            <a:endParaRPr lang="it-IT" sz="2800" b="1" dirty="0">
              <a:hlinkClick r:id="rId3"/>
            </a:endParaRPr>
          </a:p>
          <a:p>
            <a:r>
              <a:rPr lang="it-IT" sz="2800" b="1" dirty="0">
                <a:hlinkClick r:id="rId3"/>
              </a:rPr>
              <a:t>Aruba </a:t>
            </a:r>
            <a:r>
              <a:rPr lang="it-IT" sz="2800" b="1" dirty="0" err="1">
                <a:hlinkClick r:id="rId3"/>
              </a:rPr>
              <a:t>Sign</a:t>
            </a:r>
            <a:r>
              <a:rPr lang="it-IT" sz="2800" dirty="0">
                <a:hlinkClick r:id="rId3"/>
              </a:rPr>
              <a:t>,</a:t>
            </a:r>
            <a:r>
              <a:rPr lang="it-IT" sz="2800" dirty="0"/>
              <a:t> </a:t>
            </a:r>
          </a:p>
          <a:p>
            <a:r>
              <a:rPr lang="it-IT" sz="2800" b="1" dirty="0" err="1">
                <a:hlinkClick r:id="rId4"/>
              </a:rPr>
              <a:t>GoSign</a:t>
            </a:r>
            <a:r>
              <a:rPr lang="it-IT" sz="2800" b="1" dirty="0">
                <a:hlinkClick r:id="rId4"/>
              </a:rPr>
              <a:t> (</a:t>
            </a:r>
            <a:r>
              <a:rPr lang="it-IT" sz="2800" b="1" dirty="0" err="1">
                <a:hlinkClick r:id="rId4"/>
              </a:rPr>
              <a:t>Namirial</a:t>
            </a:r>
            <a:r>
              <a:rPr lang="it-IT" sz="2800" b="1" dirty="0">
                <a:hlinkClick r:id="rId4"/>
              </a:rPr>
              <a:t>)</a:t>
            </a:r>
            <a:r>
              <a:rPr lang="it-IT" sz="2800" dirty="0">
                <a:hlinkClick r:id="rId4"/>
              </a:rPr>
              <a:t>,</a:t>
            </a:r>
            <a:r>
              <a:rPr lang="it-IT" sz="2800" dirty="0"/>
              <a:t> </a:t>
            </a:r>
          </a:p>
          <a:p>
            <a:r>
              <a:rPr lang="it-IT" sz="2800" b="1" dirty="0" err="1">
                <a:hlinkClick r:id="rId5"/>
              </a:rPr>
              <a:t>FirmaCerta</a:t>
            </a:r>
            <a:r>
              <a:rPr lang="it-IT" sz="2800" dirty="0"/>
              <a:t>, </a:t>
            </a:r>
          </a:p>
          <a:p>
            <a:r>
              <a:rPr lang="it-IT" sz="2800" b="1" dirty="0" err="1">
                <a:hlinkClick r:id="rId6"/>
              </a:rPr>
              <a:t>DiKe</a:t>
            </a:r>
            <a:r>
              <a:rPr lang="it-IT" sz="2800" b="1" dirty="0"/>
              <a:t> (</a:t>
            </a:r>
            <a:r>
              <a:rPr lang="it-IT" sz="2800" b="1" dirty="0" err="1"/>
              <a:t>InfoCert</a:t>
            </a:r>
            <a:r>
              <a:rPr lang="it-IT" sz="2800" b="1" dirty="0"/>
              <a:t>)</a:t>
            </a:r>
          </a:p>
          <a:p>
            <a:r>
              <a:rPr lang="it-IT" sz="2800" b="1" dirty="0" err="1">
                <a:hlinkClick r:id="rId7"/>
              </a:rPr>
              <a:t>InfoCamere</a:t>
            </a:r>
            <a:r>
              <a:rPr lang="it-IT" sz="2800" b="1" dirty="0">
                <a:hlinkClick r:id="rId7"/>
              </a:rPr>
              <a:t> </a:t>
            </a:r>
            <a:r>
              <a:rPr lang="it-IT" sz="2800" b="1" dirty="0" err="1">
                <a:hlinkClick r:id="rId7"/>
              </a:rPr>
              <a:t>Sign</a:t>
            </a:r>
            <a:r>
              <a:rPr lang="it-IT" sz="2800" b="1" dirty="0">
                <a:hlinkClick r:id="rId7"/>
              </a:rPr>
              <a:t> Desktop</a:t>
            </a:r>
            <a:endParaRPr lang="it-IT" sz="2800" b="1" dirty="0"/>
          </a:p>
          <a:p>
            <a:r>
              <a:rPr lang="it-IT" sz="2800" b="1" dirty="0" err="1">
                <a:hlinkClick r:id="rId8"/>
              </a:rPr>
              <a:t>CieSign</a:t>
            </a:r>
            <a:r>
              <a:rPr lang="it-IT" sz="2800" b="1" dirty="0"/>
              <a:t> - </a:t>
            </a:r>
            <a:r>
              <a:rPr lang="it-IT" sz="2800" b="1" dirty="0">
                <a:hlinkClick r:id="rId8"/>
              </a:rPr>
              <a:t>Firma con CIE </a:t>
            </a:r>
            <a:r>
              <a:rPr lang="it-IT" sz="2800" b="1" dirty="0"/>
              <a:t>    </a:t>
            </a:r>
            <a:r>
              <a:rPr lang="it-IT" sz="2800" b="1" dirty="0">
                <a:hlinkClick r:id="rId9"/>
              </a:rPr>
              <a:t>video</a:t>
            </a:r>
            <a:r>
              <a:rPr lang="it-IT" sz="2800" b="1" dirty="0"/>
              <a:t> </a:t>
            </a:r>
          </a:p>
          <a:p>
            <a:pPr algn="r"/>
            <a:r>
              <a:rPr lang="it-IT" sz="2800" dirty="0"/>
              <a:t>firma digitale </a:t>
            </a:r>
            <a:r>
              <a:rPr lang="it-IT" sz="2800" dirty="0" err="1"/>
              <a:t>CaDES</a:t>
            </a:r>
            <a:r>
              <a:rPr lang="it-IT" sz="2800" dirty="0"/>
              <a:t>        .xxx.p7m</a:t>
            </a:r>
          </a:p>
          <a:p>
            <a:pPr algn="r"/>
            <a:r>
              <a:rPr lang="it-IT" sz="2800" dirty="0"/>
              <a:t>firma digitale </a:t>
            </a:r>
            <a:r>
              <a:rPr lang="it-IT" sz="2800" dirty="0" err="1"/>
              <a:t>PaDES</a:t>
            </a:r>
            <a:r>
              <a:rPr lang="it-IT" sz="2800" dirty="0"/>
              <a:t>   -signed.PDF</a:t>
            </a:r>
          </a:p>
          <a:p>
            <a:endParaRPr lang="it-IT" sz="2800" b="1" dirty="0"/>
          </a:p>
          <a:p>
            <a:r>
              <a:rPr lang="it-IT" sz="1000" b="1" dirty="0"/>
              <a:t>6726</a:t>
            </a:r>
            <a:endParaRPr lang="it-IT" sz="2800" dirty="0"/>
          </a:p>
          <a:p>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9E67D4-7AEA-D937-EA9C-2876F28919D6}"/>
              </a:ext>
            </a:extLst>
          </p:cNvPr>
          <p:cNvSpPr>
            <a:spLocks noGrp="1"/>
          </p:cNvSpPr>
          <p:nvPr>
            <p:ph type="title"/>
          </p:nvPr>
        </p:nvSpPr>
        <p:spPr/>
        <p:txBody>
          <a:bodyPr/>
          <a:lstStyle/>
          <a:p>
            <a:pPr algn="ctr"/>
            <a:r>
              <a:rPr lang="it-IT" b="1" dirty="0">
                <a:solidFill>
                  <a:srgbClr val="FF0000"/>
                </a:solidFill>
              </a:rPr>
              <a:t>SPID …. ma fino a quando ????</a:t>
            </a:r>
          </a:p>
        </p:txBody>
      </p:sp>
      <p:sp>
        <p:nvSpPr>
          <p:cNvPr id="3" name="Sottotitolo 2">
            <a:extLst>
              <a:ext uri="{FF2B5EF4-FFF2-40B4-BE49-F238E27FC236}">
                <a16:creationId xmlns:a16="http://schemas.microsoft.com/office/drawing/2014/main" id="{02DA8482-981E-D064-235B-0C510E58B230}"/>
              </a:ext>
            </a:extLst>
          </p:cNvPr>
          <p:cNvSpPr>
            <a:spLocks noGrp="1"/>
          </p:cNvSpPr>
          <p:nvPr>
            <p:ph type="subTitle"/>
          </p:nvPr>
        </p:nvSpPr>
        <p:spPr>
          <a:xfrm>
            <a:off x="609480" y="1770435"/>
            <a:ext cx="10972440" cy="4533088"/>
          </a:xfrm>
        </p:spPr>
        <p:txBody>
          <a:bodyPr/>
          <a:lstStyle/>
          <a:p>
            <a:r>
              <a:rPr lang="it-IT" sz="4000" dirty="0"/>
              <a:t>Le novità previste entro il 2026 indicano infatti </a:t>
            </a:r>
            <a:r>
              <a:rPr lang="it-IT" sz="4000" b="1" dirty="0"/>
              <a:t>la progressiva sostituzione dello SPID con la Carta d’Identità Elettronica (CIE)</a:t>
            </a:r>
            <a:r>
              <a:rPr lang="it-IT" sz="4000" dirty="0"/>
              <a:t> e l’introduzione di un nuovo </a:t>
            </a:r>
            <a:r>
              <a:rPr lang="it-IT" sz="4000" b="1" dirty="0"/>
              <a:t>IT </a:t>
            </a:r>
            <a:r>
              <a:rPr lang="it-IT" sz="4000" b="1" dirty="0" err="1"/>
              <a:t>Wallet</a:t>
            </a:r>
            <a:r>
              <a:rPr lang="it-IT" sz="4000" dirty="0"/>
              <a:t> digitale. </a:t>
            </a:r>
          </a:p>
          <a:p>
            <a:endParaRPr lang="it-IT" sz="4000" dirty="0"/>
          </a:p>
          <a:p>
            <a:r>
              <a:rPr lang="it-IT" sz="4000" dirty="0"/>
              <a:t>- Carta d’identità cartacea non più valida da agosto.</a:t>
            </a:r>
          </a:p>
          <a:p>
            <a:r>
              <a:rPr lang="it-IT" sz="4000" dirty="0"/>
              <a:t>- SPID di poste a pagamento. 6 €</a:t>
            </a:r>
          </a:p>
        </p:txBody>
      </p:sp>
    </p:spTree>
    <p:extLst>
      <p:ext uri="{BB962C8B-B14F-4D97-AF65-F5344CB8AC3E}">
        <p14:creationId xmlns:p14="http://schemas.microsoft.com/office/powerpoint/2010/main" val="1045738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Rettangolo 1"/>
          <p:cNvSpPr/>
          <p:nvPr/>
        </p:nvSpPr>
        <p:spPr>
          <a:xfrm>
            <a:off x="687960" y="2177740"/>
            <a:ext cx="7850520" cy="3016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it-IT" sz="3200" b="0" strike="noStrike" spc="-1" dirty="0">
                <a:solidFill>
                  <a:schemeClr val="accent5">
                    <a:lumMod val="75000"/>
                  </a:schemeClr>
                </a:solidFill>
                <a:latin typeface="Calibri"/>
              </a:rPr>
              <a:t>SPID - Sistema Pubblico di Identità Digitale</a:t>
            </a:r>
            <a:endParaRPr lang="it-IT" sz="3200" b="0" strike="noStrike" spc="-1" dirty="0">
              <a:solidFill>
                <a:schemeClr val="accent5">
                  <a:lumMod val="75000"/>
                </a:schemeClr>
              </a:solidFill>
              <a:latin typeface="Arial"/>
            </a:endParaRPr>
          </a:p>
          <a:p>
            <a:pPr defTabSz="914400">
              <a:lnSpc>
                <a:spcPct val="100000"/>
              </a:lnSpc>
            </a:pPr>
            <a:endParaRPr lang="it-IT" sz="3200" b="0" strike="noStrike" spc="-1" dirty="0">
              <a:solidFill>
                <a:schemeClr val="accent5">
                  <a:lumMod val="75000"/>
                </a:schemeClr>
              </a:solidFill>
              <a:latin typeface="Arial"/>
            </a:endParaRPr>
          </a:p>
          <a:p>
            <a:pPr defTabSz="914400">
              <a:lnSpc>
                <a:spcPct val="100000"/>
              </a:lnSpc>
            </a:pPr>
            <a:r>
              <a:rPr lang="it-IT" sz="3200" b="0" strike="noStrike" spc="-1" dirty="0">
                <a:solidFill>
                  <a:schemeClr val="accent5">
                    <a:lumMod val="75000"/>
                  </a:schemeClr>
                </a:solidFill>
                <a:latin typeface="Calibri"/>
              </a:rPr>
              <a:t>CIE - Carta identità elettronica</a:t>
            </a:r>
            <a:endParaRPr lang="it-IT" sz="3200" b="0" strike="noStrike" spc="-1" dirty="0">
              <a:solidFill>
                <a:schemeClr val="accent5">
                  <a:lumMod val="75000"/>
                </a:schemeClr>
              </a:solidFill>
              <a:latin typeface="Arial"/>
            </a:endParaRPr>
          </a:p>
          <a:p>
            <a:pPr defTabSz="914400">
              <a:lnSpc>
                <a:spcPct val="100000"/>
              </a:lnSpc>
            </a:pPr>
            <a:endParaRPr lang="it-IT" sz="3200" b="0" strike="noStrike" spc="-1" dirty="0">
              <a:solidFill>
                <a:schemeClr val="accent5">
                  <a:lumMod val="75000"/>
                </a:schemeClr>
              </a:solidFill>
              <a:latin typeface="Arial"/>
            </a:endParaRPr>
          </a:p>
          <a:p>
            <a:pPr defTabSz="914400">
              <a:lnSpc>
                <a:spcPct val="100000"/>
              </a:lnSpc>
            </a:pPr>
            <a:r>
              <a:rPr lang="it-IT" sz="3200" b="0" strike="noStrike" spc="-1" dirty="0">
                <a:solidFill>
                  <a:schemeClr val="accent5">
                    <a:lumMod val="75000"/>
                  </a:schemeClr>
                </a:solidFill>
                <a:latin typeface="Calibri"/>
              </a:rPr>
              <a:t>CNS - Carta Nazionale dei Servizi</a:t>
            </a:r>
            <a:endParaRPr lang="it-IT" sz="3200" b="0" strike="noStrike" spc="-1" dirty="0">
              <a:solidFill>
                <a:schemeClr val="accent5">
                  <a:lumMod val="75000"/>
                </a:schemeClr>
              </a:solidFill>
              <a:latin typeface="Arial"/>
            </a:endParaRPr>
          </a:p>
          <a:p>
            <a:pPr defTabSz="914400">
              <a:lnSpc>
                <a:spcPct val="100000"/>
              </a:lnSpc>
            </a:pPr>
            <a:endParaRPr lang="it-IT" sz="3200" b="0" strike="noStrike" spc="-1" dirty="0">
              <a:solidFill>
                <a:srgbClr val="000000"/>
              </a:solidFill>
              <a:latin typeface="Arial"/>
            </a:endParaRPr>
          </a:p>
        </p:txBody>
      </p:sp>
      <p:sp>
        <p:nvSpPr>
          <p:cNvPr id="155" name="Titolo 1"/>
          <p:cNvSpPr/>
          <p:nvPr/>
        </p:nvSpPr>
        <p:spPr>
          <a:xfrm>
            <a:off x="1167319" y="365040"/>
            <a:ext cx="10184921" cy="9918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rmAutofit fontScale="90000" lnSpcReduction="20000"/>
          </a:bodyPr>
          <a:lstStyle/>
          <a:p>
            <a:pPr defTabSz="914400">
              <a:lnSpc>
                <a:spcPct val="90000"/>
              </a:lnSpc>
            </a:pPr>
            <a:r>
              <a:rPr lang="it-IT" sz="4400" b="0" strike="noStrike" spc="-1" dirty="0">
                <a:solidFill>
                  <a:srgbClr val="FF0000"/>
                </a:solidFill>
                <a:latin typeface="Calibri Light"/>
              </a:rPr>
              <a:t>Metodi per farsi riconoscere:   </a:t>
            </a:r>
            <a:r>
              <a:rPr lang="it-IT" sz="4400" b="1" strike="noStrike" spc="-1" dirty="0">
                <a:solidFill>
                  <a:srgbClr val="FF0000"/>
                </a:solidFill>
                <a:latin typeface="Calibri Light"/>
              </a:rPr>
              <a:t>SPID – CIE - CNS</a:t>
            </a:r>
            <a:br>
              <a:rPr sz="4400" dirty="0"/>
            </a:br>
            <a:endParaRPr lang="it-IT" sz="4400" b="0" strike="noStrike" spc="-1" dirty="0">
              <a:solidFill>
                <a:srgbClr val="000000"/>
              </a:solidFill>
              <a:latin typeface="Arial"/>
            </a:endParaRPr>
          </a:p>
        </p:txBody>
      </p:sp>
      <p:pic>
        <p:nvPicPr>
          <p:cNvPr id="3" name="Immagine 2" descr="Immagine che contiene testo, schermata, Carattere, software&#10;&#10;Il contenuto generato dall'IA potrebbe non essere corretto.">
            <a:extLst>
              <a:ext uri="{FF2B5EF4-FFF2-40B4-BE49-F238E27FC236}">
                <a16:creationId xmlns:a16="http://schemas.microsoft.com/office/drawing/2014/main" id="{70AFDEB2-4806-1C94-13AE-BF2EDBB9A846}"/>
              </a:ext>
            </a:extLst>
          </p:cNvPr>
          <p:cNvPicPr>
            <a:picLocks noChangeAspect="1"/>
          </p:cNvPicPr>
          <p:nvPr/>
        </p:nvPicPr>
        <p:blipFill>
          <a:blip r:embed="rId3" cstate="print"/>
          <a:stretch>
            <a:fillRect/>
          </a:stretch>
        </p:blipFill>
        <p:spPr>
          <a:xfrm>
            <a:off x="6280102" y="3083668"/>
            <a:ext cx="5911898" cy="377433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7302" y="234996"/>
            <a:ext cx="10972440" cy="1144800"/>
          </a:xfrm>
        </p:spPr>
        <p:txBody>
          <a:bodyPr/>
          <a:lstStyle/>
          <a:p>
            <a:pPr algn="ctr"/>
            <a:r>
              <a:rPr lang="it-IT" dirty="0">
                <a:solidFill>
                  <a:srgbClr val="FF0000"/>
                </a:solidFill>
                <a:hlinkClick r:id="rId2"/>
              </a:rPr>
              <a:t>Ministero dell'Istruzione e del Merito</a:t>
            </a:r>
            <a:endParaRPr lang="it-IT" b="1" dirty="0">
              <a:solidFill>
                <a:srgbClr val="FF0000"/>
              </a:solidFill>
            </a:endParaRPr>
          </a:p>
        </p:txBody>
      </p:sp>
      <p:sp>
        <p:nvSpPr>
          <p:cNvPr id="3" name="Sottotitolo 2"/>
          <p:cNvSpPr>
            <a:spLocks noGrp="1"/>
          </p:cNvSpPr>
          <p:nvPr>
            <p:ph type="subTitle"/>
          </p:nvPr>
        </p:nvSpPr>
        <p:spPr>
          <a:xfrm>
            <a:off x="998587" y="2033081"/>
            <a:ext cx="10972440" cy="4017523"/>
          </a:xfrm>
        </p:spPr>
        <p:txBody>
          <a:bodyPr/>
          <a:lstStyle/>
          <a:p>
            <a:pPr algn="ctr"/>
            <a:r>
              <a:rPr lang="it-IT" dirty="0">
                <a:hlinkClick r:id="rId3"/>
              </a:rPr>
              <a:t>Iscrizioni dei bimbi a scuola – </a:t>
            </a:r>
            <a:r>
              <a:rPr lang="it-IT" sz="4000" dirty="0">
                <a:hlinkClick r:id="rId3"/>
              </a:rPr>
              <a:t>Costringe i genitori ad avere un’identità digitale</a:t>
            </a:r>
          </a:p>
          <a:p>
            <a:pPr algn="ctr"/>
            <a:endParaRPr lang="it-IT" dirty="0">
              <a:hlinkClick r:id="rId3"/>
            </a:endParaRPr>
          </a:p>
          <a:p>
            <a:pPr algn="ctr"/>
            <a:r>
              <a:rPr lang="it-IT" dirty="0">
                <a:hlinkClick r:id="rId4"/>
              </a:rPr>
              <a:t>Bonus 500 € per i diciottenni </a:t>
            </a:r>
            <a:r>
              <a:rPr lang="it-IT" dirty="0"/>
              <a:t>– </a:t>
            </a:r>
            <a:r>
              <a:rPr lang="it-IT" sz="4000" dirty="0"/>
              <a:t>costringe i nuovi giovani ad avere un’identità digitale</a:t>
            </a:r>
            <a:endParaRPr lang="it-IT" dirty="0"/>
          </a:p>
        </p:txBody>
      </p:sp>
    </p:spTree>
  </p:cSld>
  <p:clrMapOvr>
    <a:masterClrMapping/>
  </p:clrMapOvr>
</p:sld>
</file>

<file path=ppt/theme/theme1.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majorFont>
      <a:minorFont>
        <a:latin typeface="Calibri"/>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2.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majorFont>
      <a:minorFont>
        <a:latin typeface="Calibri"/>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3.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15344</TotalTime>
  <Words>1472</Words>
  <Application>Microsoft Office PowerPoint</Application>
  <PresentationFormat>Widescreen</PresentationFormat>
  <Paragraphs>241</Paragraphs>
  <Slides>25</Slides>
  <Notes>4</Notes>
  <HiddenSlides>0</HiddenSlides>
  <MMClips>0</MMClips>
  <ScaleCrop>false</ScaleCrop>
  <HeadingPairs>
    <vt:vector size="6" baseType="variant">
      <vt:variant>
        <vt:lpstr>Caratteri utilizzati</vt:lpstr>
      </vt:variant>
      <vt:variant>
        <vt:i4>7</vt:i4>
      </vt:variant>
      <vt:variant>
        <vt:lpstr>Tema</vt:lpstr>
      </vt:variant>
      <vt:variant>
        <vt:i4>2</vt:i4>
      </vt:variant>
      <vt:variant>
        <vt:lpstr>Titoli diapositive</vt:lpstr>
      </vt:variant>
      <vt:variant>
        <vt:i4>25</vt:i4>
      </vt:variant>
    </vt:vector>
  </HeadingPairs>
  <TitlesOfParts>
    <vt:vector size="34" baseType="lpstr">
      <vt:lpstr>Arial</vt:lpstr>
      <vt:lpstr>Calibri</vt:lpstr>
      <vt:lpstr>Calibri Light</vt:lpstr>
      <vt:lpstr>Symbol</vt:lpstr>
      <vt:lpstr>Times New Roman</vt:lpstr>
      <vt:lpstr>Titillium Web</vt:lpstr>
      <vt:lpstr>Wingdings</vt:lpstr>
      <vt:lpstr>Tema di Office</vt:lpstr>
      <vt:lpstr>Tema di Office</vt:lpstr>
      <vt:lpstr>Presentazione standard di PowerPoint</vt:lpstr>
      <vt:lpstr> Ma chi decide quali sistemi utilizzare ?  L’evoluzione tecnologica. La politica Gli interessi economici.  (Quante tessere sanitarie ?? Quante nuove carte d’identità??)</vt:lpstr>
      <vt:lpstr>Presentazione standard di PowerPoint</vt:lpstr>
      <vt:lpstr> C.A.D. Codice Amministrazione Digitale </vt:lpstr>
      <vt:lpstr>AGID  Agenzia per l’Italia Digitale CAD   Codice dell’Amministrazione Digitale D.L. 82/2005</vt:lpstr>
      <vt:lpstr>FIRMA ELETTRONICA   (FEA) FIRMA DIGITALE</vt:lpstr>
      <vt:lpstr>SPID …. ma fino a quando ????</vt:lpstr>
      <vt:lpstr>Presentazione standard di PowerPoint</vt:lpstr>
      <vt:lpstr>Ministero dell'Istruzione e del Merito</vt:lpstr>
      <vt:lpstr>Servizi dei Comuni</vt:lpstr>
      <vt:lpstr>INPS</vt:lpstr>
      <vt:lpstr>I N P S – ex INPDAP</vt:lpstr>
      <vt:lpstr> Regione Piemonte - ASL </vt:lpstr>
      <vt:lpstr>AGENZIA DELLE ENTRATE</vt:lpstr>
      <vt:lpstr>Accesso ai servizi dell’Agenzia delle entrate  Tutti i servizi Agenzia delle Entrate – 730 precompilato  </vt:lpstr>
      <vt:lpstr>App. IO</vt:lpstr>
      <vt:lpstr>Presentazione standard di PowerPoint</vt:lpstr>
      <vt:lpstr>Presentazione standard di PowerPoint</vt:lpstr>
      <vt:lpstr>PEC di Aruba</vt:lpstr>
      <vt:lpstr>Presentazione standard di PowerPoint</vt:lpstr>
      <vt:lpstr>P E C    Solo in Italia   -    R E M    Europea</vt:lpstr>
      <vt:lpstr>AGID  Agenzia per l’Italia Digitale CAD   Codice dell’Amministrazione Digitale D.L. 82/2005</vt:lpstr>
      <vt:lpstr>Presentazione standard di PowerPoint</vt:lpstr>
      <vt:lpstr>IndicePA http://www.indicepa.gov.it/   (Indice delle Pec delle Pubbliche Amministrazioni)  INI-PEC www.inipec.gov.it  PEC delle Imprese e dei Professionisti presenti sul territorio italiano: chiunque può accedere alla sezione di ricerca del portale (inipec.gov.it) e cercare l'indirizzo di posta elettronica certificata di proprio interesse.  INAD (6 luglio 2023) Indice Nazionale Domicili Digitali Indicando una Pec come tuo Domicilio digitale riceverai tutte le comunicazioni della Pubblica Amministrazione con valore legale direttamente nella tua casella di posta.</vt:lpstr>
      <vt:lpstr>Collaborazioni online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 un computer,  ho fatto il corso….. e adesso ???  Cosa ci faccio ????</dc:title>
  <dc:subject/>
  <dc:creator>salvatore</dc:creator>
  <dc:description/>
  <cp:lastModifiedBy>Salvatore Morreale</cp:lastModifiedBy>
  <cp:revision>424</cp:revision>
  <dcterms:created xsi:type="dcterms:W3CDTF">2016-04-22T16:44:22Z</dcterms:created>
  <dcterms:modified xsi:type="dcterms:W3CDTF">2026-02-11T15:24:36Z</dcterms:modified>
  <dc:language>it-IT</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10</vt:i4>
  </property>
  <property fmtid="{D5CDD505-2E9C-101B-9397-08002B2CF9AE}" pid="3" name="PresentationFormat">
    <vt:lpwstr>Widescreen</vt:lpwstr>
  </property>
  <property fmtid="{D5CDD505-2E9C-101B-9397-08002B2CF9AE}" pid="4" name="Slides">
    <vt:i4>50</vt:i4>
  </property>
</Properties>
</file>